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FDAB-DDF3-4E87-8586-3E0402FD3BE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412A-E2C0-43A4-895A-67F0B1ADE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7/28/2020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600202"/>
            <a:ext cx="7315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1"/>
            <a:ext cx="731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01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9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1"/>
            <a:ext cx="6324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62150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57200"/>
            <a:ext cx="6886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505200"/>
            <a:ext cx="6924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3400"/>
            <a:ext cx="36575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676400"/>
            <a:ext cx="66103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23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04800"/>
            <a:ext cx="7086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1"/>
            <a:ext cx="5562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10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2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0"/>
            <a:ext cx="8077200" cy="3347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495300"/>
            <a:ext cx="80772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"/>
            <a:ext cx="77819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99684"/>
            <a:ext cx="8077200" cy="358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457200"/>
            <a:ext cx="7239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239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828800"/>
            <a:ext cx="74104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76474"/>
            <a:ext cx="57054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038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95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72497"/>
          </a:xfrm>
        </p:spPr>
        <p:txBody>
          <a:bodyPr/>
          <a:lstStyle/>
          <a:p>
            <a:pPr algn="l"/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14" y="609601"/>
            <a:ext cx="311788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71600"/>
            <a:ext cx="81819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334000"/>
            <a:ext cx="81819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5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752600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84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1" y="228600"/>
            <a:ext cx="746759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57450"/>
            <a:ext cx="66294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7450"/>
            <a:ext cx="64770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1" y="2590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00525"/>
            <a:ext cx="10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46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3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82466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6096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6096000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27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89</TotalTime>
  <Words>47</Words>
  <Application>Microsoft Office PowerPoint</Application>
  <PresentationFormat>On-screen Show (4:3)</PresentationFormat>
  <Paragraphs>25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2019</vt:lpstr>
      <vt:lpstr>PowerPoint Presentation</vt:lpstr>
      <vt:lpstr>PowerPoint Presentation</vt:lpstr>
      <vt:lpstr>EXAMPLE 1:</vt:lpstr>
      <vt:lpstr>EXAMPLE 2:</vt:lpstr>
      <vt:lpstr>HOME WORK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  <vt:lpstr>Example 1: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8</cp:revision>
  <dcterms:created xsi:type="dcterms:W3CDTF">2006-08-16T00:00:00Z</dcterms:created>
  <dcterms:modified xsi:type="dcterms:W3CDTF">2020-07-28T09:59:13Z</dcterms:modified>
</cp:coreProperties>
</file>