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2AD216D-1670-4A12-9CDC-EEC5400F8C77}">
          <p14:sldIdLst>
            <p14:sldId id="256"/>
            <p14:sldId id="257"/>
            <p14:sldId id="258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786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F0D18-7FC5-47BC-BA38-060618DD8D0D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0E8B0-FB28-421B-9AFC-16536155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9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0E8B0-FB28-421B-9AFC-16536155C5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55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0E8B0-FB28-421B-9AFC-16536155C5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31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image" Target="../media/image3.png"/><Relationship Id="rId5" Type="http://schemas.openxmlformats.org/officeDocument/2006/relationships/image" Target="../media/image4.emf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6.wav"/><Relationship Id="rId1" Type="http://schemas.microsoft.com/office/2007/relationships/media" Target="../media/media6.wav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2019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4038600"/>
            <a:ext cx="5486400" cy="1676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Dr.Rupa</a:t>
            </a:r>
            <a:r>
              <a:rPr lang="en-US" dirty="0" smtClean="0"/>
              <a:t> Sharma</a:t>
            </a:r>
          </a:p>
          <a:p>
            <a:r>
              <a:rPr lang="en-US" dirty="0" smtClean="0"/>
              <a:t>Associate Professor</a:t>
            </a:r>
          </a:p>
          <a:p>
            <a:r>
              <a:rPr lang="en-US" dirty="0" smtClean="0"/>
              <a:t>vsrsrsys@gmail.com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3400"/>
            <a:ext cx="4953000" cy="28194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0" y="533400"/>
            <a:ext cx="2514599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Department</a:t>
            </a:r>
          </a:p>
          <a:p>
            <a:pPr algn="ctr"/>
            <a:r>
              <a:rPr lang="en-US" sz="3200" b="1" dirty="0" smtClean="0"/>
              <a:t>Of Computer</a:t>
            </a:r>
          </a:p>
          <a:p>
            <a:pPr algn="ctr"/>
            <a:r>
              <a:rPr lang="en-US" sz="3200" b="1" dirty="0" smtClean="0"/>
              <a:t> Science </a:t>
            </a:r>
          </a:p>
          <a:p>
            <a:pPr algn="ctr"/>
            <a:r>
              <a:rPr lang="en-US" sz="3200" b="1" dirty="0" smtClean="0"/>
              <a:t>&amp;</a:t>
            </a:r>
          </a:p>
          <a:p>
            <a:pPr algn="ctr"/>
            <a:r>
              <a:rPr lang="en-US" sz="3200" b="1" dirty="0" smtClean="0"/>
              <a:t>Electrical And</a:t>
            </a:r>
          </a:p>
          <a:p>
            <a:pPr algn="ctr"/>
            <a:r>
              <a:rPr lang="en-US" sz="3200" b="1" dirty="0" smtClean="0"/>
              <a:t>Electronics</a:t>
            </a:r>
          </a:p>
          <a:p>
            <a:pPr algn="ctr"/>
            <a:r>
              <a:rPr lang="en-US" sz="3200" b="1" dirty="0" smtClean="0"/>
              <a:t>Engineering</a:t>
            </a:r>
          </a:p>
          <a:p>
            <a:pPr algn="ctr"/>
            <a:r>
              <a:rPr lang="en-US" sz="3200" b="1" dirty="0" smtClean="0"/>
              <a:t>MATH-IV</a:t>
            </a:r>
          </a:p>
          <a:p>
            <a:pPr algn="ctr"/>
            <a:r>
              <a:rPr lang="en-US" sz="3200" b="1" dirty="0" smtClean="0"/>
              <a:t>KAS -402</a:t>
            </a:r>
          </a:p>
          <a:p>
            <a:r>
              <a:rPr lang="en-US" sz="3600" dirty="0" smtClean="0"/>
              <a:t>2020-2021</a:t>
            </a:r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72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93"/>
    </mc:Choice>
    <mc:Fallback xmlns="">
      <p:transition spd="slow" advTm="74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209800" y="2362200"/>
            <a:ext cx="1143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762000"/>
            <a:ext cx="7162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242048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Solve problem By Elimination of arbitrary function</a:t>
            </a:r>
            <a:endParaRPr lang="en-US" dirty="0"/>
          </a:p>
        </p:txBody>
      </p:sp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2286000"/>
            <a:ext cx="4572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425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3878"/>
            <a:ext cx="4538663" cy="112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5181600" cy="411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654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33400"/>
            <a:ext cx="56388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027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HOME WORK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1"/>
            <a:ext cx="6324600" cy="2438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640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Remark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81200"/>
            <a:ext cx="5791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4241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90600" y="2133600"/>
            <a:ext cx="6629400" cy="411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/>
              <a:t>THANK YOU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395973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7162800" cy="5105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57200" y="457200"/>
            <a:ext cx="71628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UNIT 1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PARTiAl</a:t>
            </a:r>
            <a:r>
              <a:rPr lang="en-US" dirty="0" smtClean="0"/>
              <a:t> differential equation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19981"/>
            <a:ext cx="6781800" cy="4757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7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17"/>
    </mc:Choice>
    <mc:Fallback xmlns="">
      <p:transition spd="slow" advTm="39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594360"/>
          </a:xfrm>
        </p:spPr>
        <p:txBody>
          <a:bodyPr/>
          <a:lstStyle/>
          <a:p>
            <a:pPr algn="ctr"/>
            <a:r>
              <a:rPr lang="en-US" dirty="0" smtClean="0"/>
              <a:t>Topic 1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6705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9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4"/>
    </mc:Choice>
    <mc:Fallback xmlns="">
      <p:transition spd="slow" advTm="25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1"/>
            <a:ext cx="5486401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00399"/>
            <a:ext cx="6858000" cy="350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6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3"/>
    </mc:Choice>
    <mc:Fallback xmlns="">
      <p:transition spd="slow" advTm="6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Formation of </a:t>
            </a:r>
            <a:r>
              <a:rPr lang="en-US" dirty="0" err="1" smtClean="0"/>
              <a:t>pde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67056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3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2"/>
    </mc:Choice>
    <mc:Fallback xmlns="">
      <p:transition spd="slow" advTm="7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some problem s</a:t>
            </a:r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551497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8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"/>
    </mc:Choice>
    <mc:Fallback xmlns="">
      <p:transition spd="slow" advTm="5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of problems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12942"/>
            <a:ext cx="3810000" cy="4964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194" y="1752600"/>
            <a:ext cx="4030006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181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33052"/>
            <a:ext cx="4571999" cy="5486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138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33400" y="457200"/>
            <a:ext cx="7162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HOME work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73620"/>
            <a:ext cx="7171267" cy="3179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146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1641</TotalTime>
  <Words>51</Words>
  <Application>Microsoft Office PowerPoint</Application>
  <PresentationFormat>On-screen Show (4:3)</PresentationFormat>
  <Paragraphs>26</Paragraphs>
  <Slides>15</Slides>
  <Notes>2</Notes>
  <HiddenSlides>0</HiddenSlides>
  <MMClips>6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Opulent</vt:lpstr>
      <vt:lpstr>2019</vt:lpstr>
      <vt:lpstr>UNIT 1  PARTiAl differential equation</vt:lpstr>
      <vt:lpstr>Topic 1</vt:lpstr>
      <vt:lpstr>PowerPoint Presentation</vt:lpstr>
      <vt:lpstr>Formation of pde</vt:lpstr>
      <vt:lpstr> some problem s</vt:lpstr>
      <vt:lpstr>Solution of problems</vt:lpstr>
      <vt:lpstr>PowerPoint Presentation</vt:lpstr>
      <vt:lpstr>HOME work</vt:lpstr>
      <vt:lpstr>Solve problem By Elimination of arbitrary function</vt:lpstr>
      <vt:lpstr>PowerPoint Presentation</vt:lpstr>
      <vt:lpstr>PowerPoint Presentation</vt:lpstr>
      <vt:lpstr>HOME WORK</vt:lpstr>
      <vt:lpstr>Remark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Lucky</dc:creator>
  <cp:lastModifiedBy>Lucky</cp:lastModifiedBy>
  <cp:revision>25</cp:revision>
  <dcterms:created xsi:type="dcterms:W3CDTF">2006-08-16T00:00:00Z</dcterms:created>
  <dcterms:modified xsi:type="dcterms:W3CDTF">2020-08-07T11:34:49Z</dcterms:modified>
</cp:coreProperties>
</file>