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sldIdLst>
    <p:sldId id="256" r:id="rId4"/>
    <p:sldId id="258" r:id="rId5"/>
    <p:sldId id="260" r:id="rId6"/>
    <p:sldId id="261" r:id="rId7"/>
    <p:sldId id="259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CD344-DC15-471E-9D07-A603FDD56D0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5016A-9312-43FE-9308-938DC9F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E8B0-FB28-421B-9AFC-16536155C51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/>
              <a:pPr/>
              <a:t>8/7/2020</a:t>
            </a:fld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8377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730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994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40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73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573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65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8/11/2020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86416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610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92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/>
              <a:pPr/>
              <a:t>8/7/2020</a:t>
            </a:fld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0705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19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48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87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051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794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58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051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8/11/2020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0252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163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63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8/11/2020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1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Dr.Rupa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vsrsrsys@gmail.com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Department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Of Computer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 Science 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&amp;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Electrical And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Electronics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Engineering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MATH-IV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KAS -402</a:t>
            </a:r>
          </a:p>
          <a:p>
            <a:r>
              <a:rPr lang="en-US" sz="3600" dirty="0" smtClean="0">
                <a:solidFill>
                  <a:prstClr val="black"/>
                </a:solidFill>
              </a:rPr>
              <a:t>2020-2021</a:t>
            </a:r>
            <a:endParaRPr lang="en-US" sz="3600" dirty="0">
              <a:solidFill>
                <a:prstClr val="black"/>
              </a:solidFill>
            </a:endParaRPr>
          </a:p>
          <a:p>
            <a:endParaRPr lang="en-US" sz="3600" dirty="0" smtClean="0">
              <a:solidFill>
                <a:prstClr val="black"/>
              </a:solidFill>
            </a:endParaRPr>
          </a:p>
          <a:p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1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2667000"/>
            <a:ext cx="7086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7242048" cy="259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Topic-10</a:t>
            </a:r>
            <a:br>
              <a:rPr lang="en-US" dirty="0" smtClean="0"/>
            </a:br>
            <a:r>
              <a:rPr lang="en-US" dirty="0" smtClean="0"/>
              <a:t>[find the particular integral]</a:t>
            </a:r>
            <a:br>
              <a:rPr lang="en-US" dirty="0" smtClean="0"/>
            </a:br>
            <a:r>
              <a:rPr lang="en-US" smtClean="0"/>
              <a:t>Case </a:t>
            </a:r>
            <a:r>
              <a:rPr lang="en-US" smtClean="0"/>
              <a:t>-4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8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305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48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153399" cy="228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0"/>
            <a:ext cx="815339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381000"/>
            <a:ext cx="7315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505200"/>
            <a:ext cx="1079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</a:rPr>
              <a:t>ANS:</a:t>
            </a: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096000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ANS</a:t>
            </a:r>
            <a:r>
              <a:rPr lang="en-US" sz="2800" b="1" dirty="0" smtClean="0">
                <a:solidFill>
                  <a:prstClr val="black"/>
                </a:solidFill>
              </a:rPr>
              <a:t>: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8077200" cy="1240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42" y="3167063"/>
            <a:ext cx="6540857" cy="92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2000"/>
            <a:ext cx="60197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715000"/>
            <a:ext cx="6019799" cy="90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7200" y="4762500"/>
            <a:ext cx="1220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SOLVE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6436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600" y="2133600"/>
            <a:ext cx="6629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prstClr val="white"/>
                </a:solidFill>
              </a:rPr>
              <a:t>THANK YOU</a:t>
            </a:r>
            <a:endParaRPr lang="en-US" sz="5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533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</Words>
  <Application>Microsoft Office PowerPoint</Application>
  <PresentationFormat>On-screen Show (4:3)</PresentationFormat>
  <Paragraphs>21</Paragraphs>
  <Slides>6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Opulent</vt:lpstr>
      <vt:lpstr>1_Opulent</vt:lpstr>
      <vt:lpstr>2019</vt:lpstr>
      <vt:lpstr>Topic-10 [find the particular integral] Case -4  </vt:lpstr>
      <vt:lpstr>PowerPoint Presentation</vt:lpstr>
      <vt:lpstr>PowerPoint Presentation</vt:lpstr>
      <vt:lpstr>HOME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</dc:title>
  <dc:creator>Lucky</dc:creator>
  <cp:lastModifiedBy>Lucky</cp:lastModifiedBy>
  <cp:revision>3</cp:revision>
  <dcterms:created xsi:type="dcterms:W3CDTF">2006-08-16T00:00:00Z</dcterms:created>
  <dcterms:modified xsi:type="dcterms:W3CDTF">2020-08-11T17:47:52Z</dcterms:modified>
</cp:coreProperties>
</file>