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3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0B5AB-E1F0-495F-B00A-2B9A11A66D4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0F872-700E-44A0-93EA-E9ECF377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667000"/>
            <a:ext cx="7086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242048" cy="259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Topic-11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[find the particular integral]</a:t>
            </a:r>
            <a:br>
              <a:rPr lang="en-US" dirty="0" smtClean="0"/>
            </a:br>
            <a:r>
              <a:rPr lang="en-US" dirty="0" smtClean="0"/>
              <a:t>Case </a:t>
            </a:r>
            <a:r>
              <a:rPr lang="en-US" dirty="0" smtClean="0"/>
              <a:t>-5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94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1"/>
            <a:ext cx="7315200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200"/>
            <a:ext cx="8077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63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077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47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772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33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53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57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771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54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81000"/>
            <a:ext cx="7086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42048" cy="1082040"/>
          </a:xfrm>
        </p:spPr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3" y="2438400"/>
            <a:ext cx="6465485" cy="56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73380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Ans</a:t>
            </a:r>
            <a:r>
              <a:rPr lang="en-US" sz="2000" b="1" dirty="0" smtClean="0"/>
              <a:t>: </a:t>
            </a:r>
            <a:endParaRPr lang="en-US" sz="20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5943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59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8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</TotalTime>
  <Words>29</Words>
  <Application>Microsoft Office PowerPoint</Application>
  <PresentationFormat>On-screen Show (4:3)</PresentationFormat>
  <Paragraphs>19</Paragraphs>
  <Slides>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2019</vt:lpstr>
      <vt:lpstr>Topic-11 [find the particular integral] Case -5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lastModifiedBy>Lucky</cp:lastModifiedBy>
  <cp:revision>4</cp:revision>
  <dcterms:created xsi:type="dcterms:W3CDTF">2006-08-16T00:00:00Z</dcterms:created>
  <dcterms:modified xsi:type="dcterms:W3CDTF">2020-08-11T17:47:46Z</dcterms:modified>
</cp:coreProperties>
</file>