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3"/>
  </p:notesMasterIdLst>
  <p:sldIdLst>
    <p:sldId id="256" r:id="rId5"/>
    <p:sldId id="257" r:id="rId6"/>
    <p:sldId id="260" r:id="rId7"/>
    <p:sldId id="261" r:id="rId8"/>
    <p:sldId id="262" r:id="rId9"/>
    <p:sldId id="263" r:id="rId10"/>
    <p:sldId id="259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5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60580-F426-4258-9A5A-6D8E10EE8AAB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B2FE7-BC69-4DB8-84C4-FD672A29A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3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0E8B0-FB28-421B-9AFC-16536155C51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5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/>
              <a:pPr/>
              <a:t>8/11/2020</a:t>
            </a:fld>
            <a:endParaRPr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679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08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53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788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32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142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22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01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4E7ED"/>
                </a:solidFill>
              </a:rPr>
              <a:pPr/>
              <a:t>8/11/2020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4E7E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7723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872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769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/>
              <a:pPr/>
              <a:t>8/11/2020</a:t>
            </a:fld>
            <a:endParaRPr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0649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9545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759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0646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7783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3979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23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625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4E7ED"/>
                </a:solidFill>
              </a:rPr>
              <a:pPr/>
              <a:t>8/11/2020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4E7E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56643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21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52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/>
              <a:pPr/>
              <a:t>8/11/2020</a:t>
            </a:fld>
            <a:endParaRPr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0779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1368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006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302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6506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19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9263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962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4E7ED"/>
                </a:solidFill>
              </a:rPr>
              <a:pPr/>
              <a:t>8/11/2020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4E7E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41782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5066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3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72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7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038600"/>
            <a:ext cx="5486400" cy="167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Dr.Rupa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Associate Professor</a:t>
            </a:r>
          </a:p>
          <a:p>
            <a:r>
              <a:rPr lang="en-US" dirty="0" smtClean="0"/>
              <a:t>vsrsrsys@gmail.com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"/>
            <a:ext cx="4953000" cy="28194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533400"/>
            <a:ext cx="251459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Department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Of Computer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 Science 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&amp;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Electrical And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Electronics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Engineering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MATH-IV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KAS -402</a:t>
            </a:r>
          </a:p>
          <a:p>
            <a:r>
              <a:rPr lang="en-US" sz="3600" dirty="0" smtClean="0">
                <a:solidFill>
                  <a:prstClr val="black"/>
                </a:solidFill>
              </a:rPr>
              <a:t>2020-2021</a:t>
            </a:r>
            <a:endParaRPr lang="en-US" sz="3600" dirty="0">
              <a:solidFill>
                <a:prstClr val="black"/>
              </a:solidFill>
            </a:endParaRPr>
          </a:p>
          <a:p>
            <a:endParaRPr lang="en-US" sz="3600" dirty="0" smtClean="0">
              <a:solidFill>
                <a:prstClr val="black"/>
              </a:solidFill>
            </a:endParaRPr>
          </a:p>
          <a:p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8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3"/>
    </mc:Choice>
    <mc:Fallback xmlns="">
      <p:transition spd="slow" advTm="74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295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933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2400"/>
            <a:ext cx="80772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4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058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013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8077199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339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0772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191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42" y="249009"/>
            <a:ext cx="7805738" cy="645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4013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001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93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7696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786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0600" y="2133600"/>
            <a:ext cx="66294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prstClr val="white"/>
                </a:solidFill>
              </a:rPr>
              <a:t>THANK YOU</a:t>
            </a:r>
            <a:endParaRPr lang="en-US" sz="5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12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2667000"/>
            <a:ext cx="7086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7242048" cy="2590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Topic-12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4762500"/>
            <a:ext cx="7086599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84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296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64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153400" cy="68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38201"/>
            <a:ext cx="8153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943601"/>
            <a:ext cx="8153399" cy="91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006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53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62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8077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43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381000"/>
            <a:ext cx="7315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HOME Work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1"/>
            <a:ext cx="4943475" cy="45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48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3057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767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1534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67400"/>
            <a:ext cx="818673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826064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29</Words>
  <Application>Microsoft Office PowerPoint</Application>
  <PresentationFormat>On-screen Show (4:3)</PresentationFormat>
  <Paragraphs>19</Paragraphs>
  <Slides>18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Office Theme</vt:lpstr>
      <vt:lpstr>Opulent</vt:lpstr>
      <vt:lpstr>1_Opulent</vt:lpstr>
      <vt:lpstr>2_Opulent</vt:lpstr>
      <vt:lpstr>2019</vt:lpstr>
      <vt:lpstr>Topic-12   </vt:lpstr>
      <vt:lpstr>PowerPoint Presentation</vt:lpstr>
      <vt:lpstr>PowerPoint Presentation</vt:lpstr>
      <vt:lpstr>PowerPoint Presentation</vt:lpstr>
      <vt:lpstr>PowerPoint Presentation</vt:lpstr>
      <vt:lpstr>HOME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</dc:title>
  <dc:creator>Lucky</dc:creator>
  <cp:lastModifiedBy>Lucky</cp:lastModifiedBy>
  <cp:revision>5</cp:revision>
  <dcterms:created xsi:type="dcterms:W3CDTF">2006-08-16T00:00:00Z</dcterms:created>
  <dcterms:modified xsi:type="dcterms:W3CDTF">2020-08-11T18:46:56Z</dcterms:modified>
</cp:coreProperties>
</file>