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59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610B5-DFB6-4662-B42E-A7E339092F6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84DA-E418-4172-87AA-1A2796BA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/>
              <a:pPr/>
              <a:t>8/11/2020</a:t>
            </a:fld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691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8/14/2020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6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8/14/2020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01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8/14/2020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0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8/14/2020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9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8/14/2020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0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8/14/2020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74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8/14/2020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9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8/14/2020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8429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8/14/2020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47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8/14/2020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8/14/2020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3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667000"/>
            <a:ext cx="7086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7089648" cy="2514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7086599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05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400"/>
            <a:ext cx="7772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8800"/>
            <a:ext cx="7962899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43201"/>
            <a:ext cx="502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52799"/>
            <a:ext cx="7962899" cy="35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27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400"/>
            <a:ext cx="8153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83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5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42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43000"/>
            <a:ext cx="7772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87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400"/>
            <a:ext cx="8077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48400"/>
            <a:ext cx="70103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09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"/>
            <a:ext cx="7315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514600"/>
            <a:ext cx="5919788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41148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ANS: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43325"/>
            <a:ext cx="43148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76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38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28</Words>
  <Application>Microsoft Office PowerPoint</Application>
  <PresentationFormat>On-screen Show (4:3)</PresentationFormat>
  <Paragraphs>19</Paragraphs>
  <Slides>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Opulent</vt:lpstr>
      <vt:lpstr>2019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10</cp:revision>
  <dcterms:created xsi:type="dcterms:W3CDTF">2006-08-16T00:00:00Z</dcterms:created>
  <dcterms:modified xsi:type="dcterms:W3CDTF">2020-08-14T08:41:03Z</dcterms:modified>
</cp:coreProperties>
</file>