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9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DEE7B-8E9F-4774-BC05-D9C9B8035B5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EC3F1-8715-4908-AEA3-EA1DBE8F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0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0E8B0-FB28-421B-9AFC-16536155C51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5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/>
              <a:pPr/>
              <a:t>8/11/2020</a:t>
            </a:fld>
            <a:endParaRPr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5383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8/12/2020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31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8/12/2020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343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8/12/2020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434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8/12/2020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5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8/12/2020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603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8/12/2020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185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8/12/2020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51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4E7ED"/>
                </a:solidFill>
              </a:rPr>
              <a:pPr/>
              <a:t>8/12/2020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4E7E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37902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8/12/2020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858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8/12/2020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4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8/12/2020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94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038600"/>
            <a:ext cx="5486400" cy="167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Dr.Rupa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Associate Professor</a:t>
            </a:r>
          </a:p>
          <a:p>
            <a:r>
              <a:rPr lang="en-US" dirty="0" smtClean="0"/>
              <a:t>vsrsrsys@gmail.com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"/>
            <a:ext cx="4953000" cy="28194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533400"/>
            <a:ext cx="251459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Department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Of Computer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 Science 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&amp;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Electrical And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Electronics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Engineering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MATH-IV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KAS -402</a:t>
            </a:r>
          </a:p>
          <a:p>
            <a:r>
              <a:rPr lang="en-US" sz="3600" dirty="0" smtClean="0">
                <a:solidFill>
                  <a:prstClr val="black"/>
                </a:solidFill>
              </a:rPr>
              <a:t>2020-2021</a:t>
            </a:r>
            <a:endParaRPr lang="en-US" sz="3600" dirty="0">
              <a:solidFill>
                <a:prstClr val="black"/>
              </a:solidFill>
            </a:endParaRPr>
          </a:p>
          <a:p>
            <a:endParaRPr lang="en-US" sz="3600" dirty="0" smtClean="0">
              <a:solidFill>
                <a:prstClr val="black"/>
              </a:solidFill>
            </a:endParaRPr>
          </a:p>
          <a:p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1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3"/>
    </mc:Choice>
    <mc:Fallback xmlns="">
      <p:transition spd="slow" advTm="74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0771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376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153400" cy="152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234" y="1524000"/>
            <a:ext cx="8220634" cy="60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234" y="2133599"/>
            <a:ext cx="8220634" cy="472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98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7467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180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381000"/>
            <a:ext cx="7315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41148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ANS: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1"/>
            <a:ext cx="58531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614736"/>
            <a:ext cx="4953000" cy="1185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50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0600" y="2133600"/>
            <a:ext cx="66294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prstClr val="white"/>
                </a:solidFill>
              </a:rPr>
              <a:t>THANK YOU</a:t>
            </a:r>
            <a:endParaRPr lang="en-US" sz="5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88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2667000"/>
            <a:ext cx="7086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7089648" cy="2514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0"/>
            <a:ext cx="708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77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9600"/>
            <a:ext cx="7777163" cy="8534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77771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524000"/>
            <a:ext cx="7696199" cy="85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2381249"/>
            <a:ext cx="4057650" cy="438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800"/>
            <a:ext cx="8234363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23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2296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15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1"/>
            <a:ext cx="7848600" cy="586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17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001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38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077199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400"/>
            <a:ext cx="8077201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66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533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29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1"/>
            <a:ext cx="7696200" cy="144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2" y="1676399"/>
            <a:ext cx="6264191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3" y="2343150"/>
            <a:ext cx="8069178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16073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On-screen Show (4:3)</PresentationFormat>
  <Paragraphs>19</Paragraphs>
  <Slides>14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Opulent</vt:lpstr>
      <vt:lpstr>2019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</dc:title>
  <dc:creator>Lucky</dc:creator>
  <cp:lastModifiedBy>Lucky</cp:lastModifiedBy>
  <cp:revision>1</cp:revision>
  <dcterms:created xsi:type="dcterms:W3CDTF">2006-08-16T00:00:00Z</dcterms:created>
  <dcterms:modified xsi:type="dcterms:W3CDTF">2020-08-12T08:56:40Z</dcterms:modified>
</cp:coreProperties>
</file>