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66" r:id="rId3"/>
    <p:sldId id="256" r:id="rId4"/>
    <p:sldId id="262" r:id="rId5"/>
    <p:sldId id="263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EBF2-CA00-4906-86B9-C7A9D59E23C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0BDBC-14D9-45DD-A726-8E08B8D7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8/11/2020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32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8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76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01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1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1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8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8/19/2020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2715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8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3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7848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54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1"/>
            <a:ext cx="5667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1"/>
            <a:ext cx="7720013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65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731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1"/>
            <a:ext cx="4943475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99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5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057400"/>
            <a:ext cx="8229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3505200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6934200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1"/>
            <a:ext cx="8086725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8288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Case1 :</a:t>
            </a:r>
            <a:endParaRPr lang="en-US" sz="24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362200"/>
            <a:ext cx="8362950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4724400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 2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186064"/>
            <a:ext cx="7372350" cy="167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12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3: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995066"/>
            <a:ext cx="8315325" cy="129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28194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Case 4:</a:t>
            </a:r>
            <a:endParaRPr lang="en-US" sz="2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281065"/>
            <a:ext cx="7829550" cy="151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648200"/>
            <a:ext cx="7496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0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5810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7905750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6438900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8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0104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72675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66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578"/>
            <a:ext cx="6872288" cy="43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177213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19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On-screen Show (4:3)</PresentationFormat>
  <Paragraphs>22</Paragraphs>
  <Slides>13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Opulent</vt:lpstr>
      <vt:lpstr>Flow</vt:lpstr>
      <vt:lpstr>2019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</dc:title>
  <dc:creator>Lucky</dc:creator>
  <cp:lastModifiedBy>Lucky</cp:lastModifiedBy>
  <cp:revision>5</cp:revision>
  <dcterms:created xsi:type="dcterms:W3CDTF">2006-08-16T00:00:00Z</dcterms:created>
  <dcterms:modified xsi:type="dcterms:W3CDTF">2020-08-19T05:16:10Z</dcterms:modified>
</cp:coreProperties>
</file>