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56" r:id="rId3"/>
    <p:sldId id="257" r:id="rId4"/>
    <p:sldId id="258" r:id="rId5"/>
    <p:sldId id="260" r:id="rId6"/>
    <p:sldId id="259" r:id="rId7"/>
    <p:sldId id="261" r:id="rId8"/>
    <p:sldId id="263" r:id="rId9"/>
    <p:sldId id="264" r:id="rId10"/>
    <p:sldId id="262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6BF89-139D-4B9F-AEE9-9001AE8B7F8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98DF2-E92E-48FE-A78C-B7111BEE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24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Thisv</a:t>
            </a:r>
            <a:r>
              <a:rPr lang="en-US" baseline="0" dirty="0" smtClean="0"/>
              <a:t> is Cover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0E8B0-FB28-421B-9AFC-16536155C5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55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038600"/>
            <a:ext cx="5486400" cy="1676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Dr.Rupa</a:t>
            </a:r>
            <a:r>
              <a:rPr lang="en-US" dirty="0" smtClean="0"/>
              <a:t> Sharma</a:t>
            </a:r>
          </a:p>
          <a:p>
            <a:r>
              <a:rPr lang="en-US" dirty="0" smtClean="0"/>
              <a:t>Associate Professor</a:t>
            </a:r>
          </a:p>
          <a:p>
            <a:r>
              <a:rPr lang="en-US" dirty="0" smtClean="0"/>
              <a:t>vsrsrsys@gmail.com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"/>
            <a:ext cx="4953000" cy="28194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0" y="533400"/>
            <a:ext cx="2514599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Department</a:t>
            </a:r>
          </a:p>
          <a:p>
            <a:pPr algn="ctr"/>
            <a:r>
              <a:rPr lang="en-US" sz="3200" b="1" dirty="0" smtClean="0"/>
              <a:t>Of Computer</a:t>
            </a:r>
          </a:p>
          <a:p>
            <a:pPr algn="ctr"/>
            <a:r>
              <a:rPr lang="en-US" sz="3200" b="1" dirty="0" smtClean="0"/>
              <a:t> Science </a:t>
            </a:r>
          </a:p>
          <a:p>
            <a:pPr algn="ctr"/>
            <a:r>
              <a:rPr lang="en-US" sz="3200" b="1" dirty="0" smtClean="0"/>
              <a:t>&amp;</a:t>
            </a:r>
          </a:p>
          <a:p>
            <a:pPr algn="ctr"/>
            <a:r>
              <a:rPr lang="en-US" sz="3200" b="1" dirty="0" smtClean="0"/>
              <a:t>Electrical And</a:t>
            </a:r>
          </a:p>
          <a:p>
            <a:pPr algn="ctr"/>
            <a:r>
              <a:rPr lang="en-US" sz="3200" b="1" dirty="0" smtClean="0"/>
              <a:t>Electronics</a:t>
            </a:r>
          </a:p>
          <a:p>
            <a:pPr algn="ctr"/>
            <a:r>
              <a:rPr lang="en-US" sz="3200" b="1" dirty="0" smtClean="0"/>
              <a:t>Engineering</a:t>
            </a:r>
          </a:p>
          <a:p>
            <a:pPr algn="ctr"/>
            <a:r>
              <a:rPr lang="en-US" sz="3200" b="1" dirty="0" smtClean="0"/>
              <a:t>MATH-IV</a:t>
            </a:r>
          </a:p>
          <a:p>
            <a:pPr algn="ctr"/>
            <a:r>
              <a:rPr lang="en-US" sz="3200" b="1" dirty="0" smtClean="0"/>
              <a:t>KAS -402</a:t>
            </a:r>
          </a:p>
          <a:p>
            <a:r>
              <a:rPr lang="en-US" sz="3600" dirty="0" smtClean="0"/>
              <a:t>2020-2021</a:t>
            </a:r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3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3"/>
    </mc:Choice>
    <mc:Fallback xmlns="">
      <p:transition spd="slow" advTm="74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WORK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36" y="1752600"/>
            <a:ext cx="6465663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6467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Multiplication method 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28724"/>
            <a:ext cx="60198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001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9770"/>
            <a:ext cx="6858000" cy="530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524500"/>
            <a:ext cx="68580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042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0542"/>
            <a:ext cx="6705600" cy="617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2136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1"/>
            <a:ext cx="7391400" cy="289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52800"/>
            <a:ext cx="6172200" cy="3276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4527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WORK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6096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3200"/>
            <a:ext cx="5834063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753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partial differential equation of the first order- Lagrange’s equation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85924"/>
            <a:ext cx="6981825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01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Rule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1276350"/>
            <a:ext cx="8124825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732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943" y="457200"/>
            <a:ext cx="6656081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2286000"/>
            <a:ext cx="7600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1547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352550"/>
            <a:ext cx="725805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069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457201"/>
            <a:ext cx="7781925" cy="3124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3810000"/>
            <a:ext cx="77819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127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6945"/>
            <a:ext cx="5715000" cy="6256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7666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73900"/>
            <a:ext cx="5105400" cy="519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4048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60198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247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46</Words>
  <Application>Microsoft Office PowerPoint</Application>
  <PresentationFormat>On-screen Show (4:3)</PresentationFormat>
  <Paragraphs>22</Paragraphs>
  <Slides>15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2019</vt:lpstr>
      <vt:lpstr>Linear partial differential equation of the first order- Lagrange’s equation </vt:lpstr>
      <vt:lpstr>Working Rule </vt:lpstr>
      <vt:lpstr>PowerPoint Presentation</vt:lpstr>
      <vt:lpstr>NOTE </vt:lpstr>
      <vt:lpstr>PowerPoint Presentation</vt:lpstr>
      <vt:lpstr>PowerPoint Presentation</vt:lpstr>
      <vt:lpstr>PowerPoint Presentation</vt:lpstr>
      <vt:lpstr>PowerPoint Presentation</vt:lpstr>
      <vt:lpstr>HOME WORK</vt:lpstr>
      <vt:lpstr>BY Multiplication method </vt:lpstr>
      <vt:lpstr>PowerPoint Presentation</vt:lpstr>
      <vt:lpstr>PowerPoint Presentation</vt:lpstr>
      <vt:lpstr>PowerPoint Presentation</vt:lpstr>
      <vt:lpstr>HOME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partial differential equation of the first order- Lagrange’s equation </dc:title>
  <dc:creator>Lucky</dc:creator>
  <cp:lastModifiedBy>Lucky</cp:lastModifiedBy>
  <cp:revision>5</cp:revision>
  <dcterms:created xsi:type="dcterms:W3CDTF">2006-08-16T00:00:00Z</dcterms:created>
  <dcterms:modified xsi:type="dcterms:W3CDTF">2020-07-25T05:51:49Z</dcterms:modified>
</cp:coreProperties>
</file>