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0"/>
  </p:notesMasterIdLst>
  <p:sldIdLst>
    <p:sldId id="256" r:id="rId4"/>
    <p:sldId id="258" r:id="rId5"/>
    <p:sldId id="259" r:id="rId6"/>
    <p:sldId id="260" r:id="rId7"/>
    <p:sldId id="261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A635A-D3C9-4038-935C-84A4813EAACE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6624A-20E5-49C0-9237-CD990C974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75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Thisv</a:t>
            </a:r>
            <a:r>
              <a:rPr lang="en-US" baseline="0" dirty="0" smtClean="0"/>
              <a:t> is Cover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0E8B0-FB28-421B-9AFC-16536155C51A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555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/>
              <a:pPr/>
              <a:t>7/28/2020</a:t>
            </a:fld>
            <a:endParaRPr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6829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7/28/2020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18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7/28/2020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593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7/28/2020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502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7/28/2020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261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7/28/2020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049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7/28/2020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1731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7/28/2020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59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F4E7ED"/>
                </a:solidFill>
              </a:rPr>
              <a:pPr/>
              <a:t>7/28/2020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F4E7E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F4E7ED"/>
                </a:solidFill>
              </a:rPr>
              <a:pPr/>
              <a:t>‹#›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43556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7/28/2020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443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7/28/2020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8847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/>
              <a:pPr/>
              <a:t>7/28/2020</a:t>
            </a:fld>
            <a:endParaRPr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2700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7/28/2020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8299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7/28/2020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982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7/28/2020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820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7/28/2020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4161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7/28/2020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2983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7/28/2020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458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7/28/2020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341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F4E7ED"/>
                </a:solidFill>
              </a:rPr>
              <a:pPr/>
              <a:t>7/28/2020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F4E7E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F4E7ED"/>
                </a:solidFill>
              </a:rPr>
              <a:pPr/>
              <a:t>‹#›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77574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7/28/2020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2408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7/28/2020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30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7/28/2020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95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7/28/2020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57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2019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4038600"/>
            <a:ext cx="5486400" cy="1676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Dr.Rupa</a:t>
            </a:r>
            <a:r>
              <a:rPr lang="en-US" dirty="0" smtClean="0"/>
              <a:t> Sharma</a:t>
            </a:r>
          </a:p>
          <a:p>
            <a:r>
              <a:rPr lang="en-US" dirty="0" smtClean="0"/>
              <a:t>Associate Professor</a:t>
            </a:r>
          </a:p>
          <a:p>
            <a:r>
              <a:rPr lang="en-US" dirty="0" smtClean="0"/>
              <a:t>vsrsrsys@gmail.com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3400"/>
            <a:ext cx="4953000" cy="28194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0" y="533400"/>
            <a:ext cx="2514599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Department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Of Computer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 Science 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&amp;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Electrical And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Electronics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Engineering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MATH-IV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KAS -402</a:t>
            </a:r>
          </a:p>
          <a:p>
            <a:r>
              <a:rPr lang="en-US" sz="3600" dirty="0" smtClean="0">
                <a:solidFill>
                  <a:prstClr val="black"/>
                </a:solidFill>
              </a:rPr>
              <a:t>2020-2021</a:t>
            </a:r>
            <a:endParaRPr lang="en-US" sz="3600" dirty="0">
              <a:solidFill>
                <a:prstClr val="black"/>
              </a:solidFill>
            </a:endParaRPr>
          </a:p>
          <a:p>
            <a:endParaRPr lang="en-US" sz="3600" dirty="0" smtClean="0">
              <a:solidFill>
                <a:prstClr val="black"/>
              </a:solidFill>
            </a:endParaRPr>
          </a:p>
          <a:p>
            <a:endParaRPr lang="en-US" sz="3600" dirty="0">
              <a:solidFill>
                <a:prstClr val="black"/>
              </a:solidFill>
            </a:endParaRPr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4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93"/>
    </mc:Choice>
    <mc:Fallback xmlns="">
      <p:transition spd="slow" advTm="74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09600" y="304800"/>
            <a:ext cx="7086600" cy="114300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Cauchy’s Method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752600"/>
            <a:ext cx="7177088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3071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57200" y="304800"/>
            <a:ext cx="72390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752600"/>
            <a:ext cx="7405688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2088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7748"/>
            <a:ext cx="6638925" cy="6329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6447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457200"/>
            <a:ext cx="7086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HOME </a:t>
            </a:r>
            <a:r>
              <a:rPr lang="en-US" dirty="0" err="1" smtClean="0"/>
              <a:t>WORk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95600"/>
            <a:ext cx="6705599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8100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90600" y="2133600"/>
            <a:ext cx="6629400" cy="411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prstClr val="white"/>
                </a:solidFill>
              </a:rPr>
              <a:t>THANK YOU</a:t>
            </a:r>
            <a:endParaRPr lang="en-US" sz="5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73683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33</Words>
  <Application>Microsoft Office PowerPoint</Application>
  <PresentationFormat>On-screen Show (4:3)</PresentationFormat>
  <Paragraphs>20</Paragraphs>
  <Slides>6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Office Theme</vt:lpstr>
      <vt:lpstr>Opulent</vt:lpstr>
      <vt:lpstr>1_Opulent</vt:lpstr>
      <vt:lpstr>2019</vt:lpstr>
      <vt:lpstr>Cauchy’s Method</vt:lpstr>
      <vt:lpstr>Example </vt:lpstr>
      <vt:lpstr>PowerPoint Presentation</vt:lpstr>
      <vt:lpstr>HOME WORk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</dc:title>
  <dc:creator>Lucky</dc:creator>
  <cp:lastModifiedBy>Lucky</cp:lastModifiedBy>
  <cp:revision>2</cp:revision>
  <dcterms:created xsi:type="dcterms:W3CDTF">2006-08-16T00:00:00Z</dcterms:created>
  <dcterms:modified xsi:type="dcterms:W3CDTF">2020-07-28T10:46:35Z</dcterms:modified>
</cp:coreProperties>
</file>