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7BB8B-2A8E-41E4-AFB1-D0772EBEAF2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E830E-31B7-4C65-A389-D40E7A43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81000"/>
            <a:ext cx="7239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229600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73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4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28600"/>
            <a:ext cx="7315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42048" cy="1234440"/>
          </a:xfrm>
        </p:spPr>
        <p:txBody>
          <a:bodyPr/>
          <a:lstStyle/>
          <a:p>
            <a:pPr algn="ctr"/>
            <a:r>
              <a:rPr lang="en-US" dirty="0" smtClean="0"/>
              <a:t>Topic- 6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0300"/>
            <a:ext cx="7620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44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1533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6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4581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14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204"/>
            <a:ext cx="8077199" cy="26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19401"/>
            <a:ext cx="8077199" cy="106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86200"/>
            <a:ext cx="807719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93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15339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815339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21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1534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14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7010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3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83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</TotalTime>
  <Words>32</Words>
  <Application>Microsoft Office PowerPoint</Application>
  <PresentationFormat>On-screen Show (4:3)</PresentationFormat>
  <Paragraphs>19</Paragraphs>
  <Slides>11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2019</vt:lpstr>
      <vt:lpstr>Topic- 6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5</cp:revision>
  <dcterms:created xsi:type="dcterms:W3CDTF">2006-08-16T00:00:00Z</dcterms:created>
  <dcterms:modified xsi:type="dcterms:W3CDTF">2020-08-07T11:07:32Z</dcterms:modified>
</cp:coreProperties>
</file>