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3" r:id="rId6"/>
    <p:sldId id="264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3DBCE-8C3E-4CBB-9F37-36BAC7C37E0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6336-384E-4892-8BE1-E0CDC226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Thisv</a:t>
            </a:r>
            <a:r>
              <a:rPr lang="en-US" baseline="0" dirty="0" smtClean="0"/>
              <a:t> is 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23863" y="381000"/>
            <a:ext cx="734853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FinD</a:t>
            </a:r>
            <a:r>
              <a:rPr lang="en-US" dirty="0" smtClean="0"/>
              <a:t>  The particular integral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928813"/>
            <a:ext cx="7500937" cy="470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92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4813" y="304800"/>
            <a:ext cx="7367587" cy="1142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formula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600200"/>
            <a:ext cx="736758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44380"/>
            <a:ext cx="2438400" cy="60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28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" y="0"/>
            <a:ext cx="813673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" y="2590800"/>
            <a:ext cx="813673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3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1"/>
            <a:ext cx="7772400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624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9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228601"/>
            <a:ext cx="7529512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90" y="4267200"/>
            <a:ext cx="752951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11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133600"/>
            <a:ext cx="70199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45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24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36</Words>
  <Application>Microsoft Office PowerPoint</Application>
  <PresentationFormat>On-screen Show (4:3)</PresentationFormat>
  <Paragraphs>20</Paragraphs>
  <Slides>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2019</vt:lpstr>
      <vt:lpstr>FinD  The particular integral</vt:lpstr>
      <vt:lpstr>Short formula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4</cp:revision>
  <dcterms:created xsi:type="dcterms:W3CDTF">2006-08-16T00:00:00Z</dcterms:created>
  <dcterms:modified xsi:type="dcterms:W3CDTF">2020-08-06T08:08:42Z</dcterms:modified>
</cp:coreProperties>
</file>