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A3A3F-94C0-40B1-AB03-26DDFF916D52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D21E7-B574-48C3-B3C6-B4CEFD23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0E8B0-FB28-421B-9AFC-16536155C51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5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/>
              <a:pPr/>
              <a:t>8/7/2020</a:t>
            </a:fld>
            <a:endParaRPr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1235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0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41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/>
              <a:pPr/>
              <a:t>8/7/2020</a:t>
            </a:fld>
            <a:endParaRPr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021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658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22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660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004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77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334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00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405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4E7ED"/>
                </a:solidFill>
              </a:rPr>
              <a:pPr/>
              <a:t>8/7/2020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23327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17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87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377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39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97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8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73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91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4E7ED"/>
                </a:solidFill>
              </a:rPr>
              <a:pPr/>
              <a:t>8/7/2020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27446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5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7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038600"/>
            <a:ext cx="5486400" cy="167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Dr.Rupa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Associate Professor</a:t>
            </a:r>
          </a:p>
          <a:p>
            <a:r>
              <a:rPr lang="en-US" dirty="0" smtClean="0"/>
              <a:t>vsrsrsys@gmail.com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"/>
            <a:ext cx="4953000" cy="2819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533400"/>
            <a:ext cx="251459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Department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Of Computer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 Science 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&amp;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Electrical And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Electronics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Engineering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MATH-IV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KAS -402</a:t>
            </a:r>
          </a:p>
          <a:p>
            <a:r>
              <a:rPr lang="en-US" sz="3600" dirty="0" smtClean="0">
                <a:solidFill>
                  <a:prstClr val="black"/>
                </a:solidFill>
              </a:rPr>
              <a:t>2020-2021</a:t>
            </a:r>
            <a:endParaRPr lang="en-US" sz="3600" dirty="0">
              <a:solidFill>
                <a:prstClr val="black"/>
              </a:solidFill>
            </a:endParaRPr>
          </a:p>
          <a:p>
            <a:endParaRPr lang="en-US" sz="3600" dirty="0" smtClean="0">
              <a:solidFill>
                <a:prstClr val="black"/>
              </a:solidFill>
            </a:endParaRPr>
          </a:p>
          <a:p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5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3"/>
    </mc:Choice>
    <mc:Fallback xmlns="">
      <p:transition spd="slow" advTm="7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2667000"/>
            <a:ext cx="7086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7242048" cy="2590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Topic-9</a:t>
            </a:r>
            <a:br>
              <a:rPr lang="en-US" dirty="0" smtClean="0"/>
            </a:br>
            <a:r>
              <a:rPr lang="en-US" dirty="0" smtClean="0"/>
              <a:t>[find the particular integral]</a:t>
            </a:r>
            <a:br>
              <a:rPr lang="en-US" dirty="0" smtClean="0"/>
            </a:br>
            <a:r>
              <a:rPr lang="en-US" dirty="0" smtClean="0"/>
              <a:t>Case -3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6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53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590800"/>
            <a:ext cx="5653088" cy="114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0200" y="2057400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EX:</a:t>
            </a:r>
            <a:endParaRPr lang="en-US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2" y="3738563"/>
            <a:ext cx="5653088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58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153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165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077200" cy="209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097882"/>
            <a:ext cx="8077200" cy="476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06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381000"/>
            <a:ext cx="7315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 Work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1"/>
            <a:ext cx="7848600" cy="81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3505200"/>
            <a:ext cx="1079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ANS:</a:t>
            </a:r>
            <a:endParaRPr lang="en-US" sz="32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42" y="3200401"/>
            <a:ext cx="6540858" cy="88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3401"/>
            <a:ext cx="8077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096000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ANS</a:t>
            </a:r>
            <a:r>
              <a:rPr lang="en-US" sz="2800" b="1" dirty="0" smtClean="0"/>
              <a:t>:</a:t>
            </a:r>
            <a:endParaRPr lang="en-US" sz="28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42" y="5562600"/>
            <a:ext cx="6540858" cy="105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79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0600" y="2133600"/>
            <a:ext cx="66294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prstClr val="white"/>
                </a:solidFill>
              </a:rPr>
              <a:t>THANK YOU</a:t>
            </a:r>
            <a:endParaRPr lang="en-US" sz="5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512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</Words>
  <Application>Microsoft Office PowerPoint</Application>
  <PresentationFormat>On-screen Show (4:3)</PresentationFormat>
  <Paragraphs>21</Paragraphs>
  <Slides>7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Opulent</vt:lpstr>
      <vt:lpstr>1_Opulent</vt:lpstr>
      <vt:lpstr>2019</vt:lpstr>
      <vt:lpstr>Topic-9 [find the particular integral] Case -3  </vt:lpstr>
      <vt:lpstr>PowerPoint Presentation</vt:lpstr>
      <vt:lpstr>PowerPoint Presentation</vt:lpstr>
      <vt:lpstr>PowerPoint Presentation</vt:lpstr>
      <vt:lpstr>HOME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</dc:title>
  <dc:creator>Lucky</dc:creator>
  <cp:lastModifiedBy>Lucky</cp:lastModifiedBy>
  <cp:revision>3</cp:revision>
  <dcterms:created xsi:type="dcterms:W3CDTF">2006-08-16T00:00:00Z</dcterms:created>
  <dcterms:modified xsi:type="dcterms:W3CDTF">2020-08-07T11:33:12Z</dcterms:modified>
</cp:coreProperties>
</file>