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2AD216D-1670-4A12-9CDC-EEC5400F8C77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F0D18-7FC5-47BC-BA38-060618DD8D0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0E8B0-FB28-421B-9AFC-16536155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Thisv</a:t>
            </a:r>
            <a:r>
              <a:rPr lang="en-US" baseline="0" dirty="0" smtClean="0"/>
              <a:t> is 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Department</a:t>
            </a:r>
          </a:p>
          <a:p>
            <a:pPr algn="ctr"/>
            <a:r>
              <a:rPr lang="en-US" sz="3200" b="1" dirty="0" smtClean="0"/>
              <a:t>Of Computer</a:t>
            </a:r>
          </a:p>
          <a:p>
            <a:pPr algn="ctr"/>
            <a:r>
              <a:rPr lang="en-US" sz="3200" b="1" dirty="0" smtClean="0"/>
              <a:t> Science </a:t>
            </a:r>
          </a:p>
          <a:p>
            <a:pPr algn="ctr"/>
            <a:r>
              <a:rPr lang="en-US" sz="3200" b="1" dirty="0" smtClean="0"/>
              <a:t>&amp;</a:t>
            </a:r>
          </a:p>
          <a:p>
            <a:pPr algn="ctr"/>
            <a:r>
              <a:rPr lang="en-US" sz="3200" b="1" dirty="0" smtClean="0"/>
              <a:t>Electrical And</a:t>
            </a:r>
          </a:p>
          <a:p>
            <a:pPr algn="ctr"/>
            <a:r>
              <a:rPr lang="en-US" sz="3200" b="1" dirty="0" smtClean="0"/>
              <a:t>Electronics</a:t>
            </a:r>
          </a:p>
          <a:p>
            <a:pPr algn="ctr"/>
            <a:r>
              <a:rPr lang="en-US" sz="3200" b="1" dirty="0" smtClean="0"/>
              <a:t>Engineering</a:t>
            </a:r>
          </a:p>
          <a:p>
            <a:pPr algn="ctr"/>
            <a:r>
              <a:rPr lang="en-US" sz="3200" b="1" dirty="0" smtClean="0"/>
              <a:t>MATH-IV</a:t>
            </a:r>
          </a:p>
          <a:p>
            <a:pPr algn="ctr"/>
            <a:r>
              <a:rPr lang="en-US" sz="3200" b="1" dirty="0" smtClean="0"/>
              <a:t>KAS -402</a:t>
            </a:r>
          </a:p>
          <a:p>
            <a:r>
              <a:rPr lang="en-US" sz="3600" dirty="0" smtClean="0"/>
              <a:t>2020-2021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27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09800" y="2362200"/>
            <a:ext cx="1143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762000"/>
            <a:ext cx="7162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42048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Solve problem By Elimination of arbitrary function</a:t>
            </a:r>
            <a:endParaRPr lang="en-US" dirty="0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286000"/>
            <a:ext cx="457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2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3878"/>
            <a:ext cx="4538663" cy="112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5181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54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5638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27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1"/>
            <a:ext cx="6324600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40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Remark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791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4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9597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7162800" cy="510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7162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1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PARTiAl</a:t>
            </a:r>
            <a:r>
              <a:rPr lang="en-US" dirty="0" smtClean="0"/>
              <a:t> differential equation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9981"/>
            <a:ext cx="6781800" cy="475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1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94360"/>
          </a:xfrm>
        </p:spPr>
        <p:txBody>
          <a:bodyPr/>
          <a:lstStyle/>
          <a:p>
            <a:pPr algn="ctr"/>
            <a:r>
              <a:rPr lang="en-US" dirty="0" smtClean="0"/>
              <a:t>Topic 1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705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3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1"/>
            <a:ext cx="548640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399"/>
            <a:ext cx="6858000" cy="350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 of </a:t>
            </a:r>
            <a:r>
              <a:rPr lang="en-US" dirty="0" err="1" smtClean="0"/>
              <a:t>pde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6705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some problem s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55149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problems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2942"/>
            <a:ext cx="3810000" cy="496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94" y="1752600"/>
            <a:ext cx="403000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052"/>
            <a:ext cx="4571999" cy="548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3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3400" y="457200"/>
            <a:ext cx="7162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3620"/>
            <a:ext cx="7171267" cy="31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4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1589</TotalTime>
  <Words>55</Words>
  <Application>Microsoft Office PowerPoint</Application>
  <PresentationFormat>On-screen Show (4:3)</PresentationFormat>
  <Paragraphs>27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2019</vt:lpstr>
      <vt:lpstr>UNIT 1  PARTiAl differential equation</vt:lpstr>
      <vt:lpstr>Topic 1</vt:lpstr>
      <vt:lpstr>PowerPoint Presentation</vt:lpstr>
      <vt:lpstr>Formation of pde</vt:lpstr>
      <vt:lpstr> some problem s</vt:lpstr>
      <vt:lpstr>Solution of problems</vt:lpstr>
      <vt:lpstr>PowerPoint Presentation</vt:lpstr>
      <vt:lpstr>HOME work</vt:lpstr>
      <vt:lpstr>Solve problem By Elimination of arbitrary function</vt:lpstr>
      <vt:lpstr>PowerPoint Presentation</vt:lpstr>
      <vt:lpstr>PowerPoint Presentation</vt:lpstr>
      <vt:lpstr>HOME WORK</vt:lpstr>
      <vt:lpstr>Remark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Lucky</cp:lastModifiedBy>
  <cp:revision>22</cp:revision>
  <dcterms:created xsi:type="dcterms:W3CDTF">2006-08-16T00:00:00Z</dcterms:created>
  <dcterms:modified xsi:type="dcterms:W3CDTF">2020-07-16T08:07:28Z</dcterms:modified>
</cp:coreProperties>
</file>