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EFDAB-DDF3-4E87-8586-3E0402FD3BE9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1412A-E2C0-43A4-895A-67F0B1ADE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F4E7ED"/>
                </a:solidFill>
              </a:rPr>
              <a:pPr/>
              <a:t>7/28/2020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F4E7E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F4E7ED"/>
                </a:solidFill>
              </a:rPr>
              <a:pPr/>
              <a:t>‹#›</a:t>
            </a:fld>
            <a:endParaRPr lang="en-US">
              <a:solidFill>
                <a:srgbClr val="F4E7ED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B13F9A"/>
                </a:solidFill>
              </a:rPr>
              <a:pPr/>
              <a:t>7/28/2020</a:t>
            </a:fld>
            <a:endParaRPr lang="en-US">
              <a:solidFill>
                <a:srgbClr val="B13F9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>
              <a:solidFill>
                <a:srgbClr val="B13F9A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600202"/>
            <a:ext cx="73152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457200"/>
            <a:ext cx="7010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1"/>
            <a:ext cx="731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01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9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1"/>
            <a:ext cx="6324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621506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6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457200"/>
            <a:ext cx="6886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505200"/>
            <a:ext cx="69246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0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33400"/>
            <a:ext cx="365759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676400"/>
            <a:ext cx="66103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23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04800"/>
            <a:ext cx="7086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1"/>
            <a:ext cx="5562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10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2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524000"/>
            <a:ext cx="8077200" cy="3347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495300"/>
            <a:ext cx="8077200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2493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"/>
            <a:ext cx="77819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899684"/>
            <a:ext cx="8077200" cy="358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6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09600" y="457200"/>
            <a:ext cx="7239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239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828800"/>
            <a:ext cx="74104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68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76474"/>
            <a:ext cx="57054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03860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95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72497"/>
          </a:xfrm>
        </p:spPr>
        <p:txBody>
          <a:bodyPr/>
          <a:lstStyle/>
          <a:p>
            <a:pPr algn="l"/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14" y="609601"/>
            <a:ext cx="311788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371600"/>
            <a:ext cx="81819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334000"/>
            <a:ext cx="81819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5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752600"/>
            <a:ext cx="7467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84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1" y="228600"/>
            <a:ext cx="7467599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457450"/>
            <a:ext cx="6629400" cy="34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7450"/>
            <a:ext cx="64770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1" y="25908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200525"/>
            <a:ext cx="102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746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34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682466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0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6096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6096000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27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82</TotalTime>
  <Words>47</Words>
  <Application>Microsoft Office PowerPoint</Application>
  <PresentationFormat>On-screen Show (4:3)</PresentationFormat>
  <Paragraphs>25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2019</vt:lpstr>
      <vt:lpstr>PowerPoint Presentation</vt:lpstr>
      <vt:lpstr>PowerPoint Presentation</vt:lpstr>
      <vt:lpstr>EXAMPLE 1:</vt:lpstr>
      <vt:lpstr>EXAMPLE 2:</vt:lpstr>
      <vt:lpstr>HOME WORK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  <vt:lpstr>Example 1: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Lucky</dc:creator>
  <cp:lastModifiedBy>Lucky</cp:lastModifiedBy>
  <cp:revision>8</cp:revision>
  <dcterms:created xsi:type="dcterms:W3CDTF">2006-08-16T00:00:00Z</dcterms:created>
  <dcterms:modified xsi:type="dcterms:W3CDTF">2020-07-28T09:52:39Z</dcterms:modified>
</cp:coreProperties>
</file>