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735E0-F9E0-4D0B-AAA4-60BD6AB26D4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800B6-D53B-4D6E-9910-E573AF7D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Thisv</a:t>
            </a:r>
            <a:r>
              <a:rPr lang="en-US" baseline="0" dirty="0" smtClean="0"/>
              <a:t> is Cover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0E8B0-FB28-421B-9AFC-16536155C51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5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038600"/>
            <a:ext cx="5486400" cy="167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Dr.Rupa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Associate Professor</a:t>
            </a:r>
          </a:p>
          <a:p>
            <a:r>
              <a:rPr lang="en-US" dirty="0" smtClean="0"/>
              <a:t>vsrsrsys@gmail.com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"/>
            <a:ext cx="4953000" cy="2819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533400"/>
            <a:ext cx="25145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Department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Of Computer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 Science 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&amp;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Electrical And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Electronics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Engineering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MATH-IV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KAS -402</a:t>
            </a:r>
          </a:p>
          <a:p>
            <a:r>
              <a:rPr lang="en-US" sz="3600" dirty="0" smtClean="0">
                <a:solidFill>
                  <a:prstClr val="black"/>
                </a:solidFill>
              </a:rPr>
              <a:t>2020-2021</a:t>
            </a:r>
            <a:endParaRPr lang="en-US" sz="3600" dirty="0">
              <a:solidFill>
                <a:prstClr val="black"/>
              </a:solidFill>
            </a:endParaRPr>
          </a:p>
          <a:p>
            <a:endParaRPr lang="en-US" sz="3600" dirty="0" smtClean="0">
              <a:solidFill>
                <a:prstClr val="black"/>
              </a:solidFill>
            </a:endParaRPr>
          </a:p>
          <a:p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3"/>
    </mc:Choice>
    <mc:Fallback xmlns="">
      <p:transition spd="slow" advTm="7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304800"/>
            <a:ext cx="7239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ANSWER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95550"/>
            <a:ext cx="4648199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23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0600" y="2133600"/>
            <a:ext cx="66294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prstClr val="white"/>
                </a:solidFill>
              </a:rPr>
              <a:t>THANK YOU</a:t>
            </a:r>
            <a:endParaRPr lang="en-US" sz="5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2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04800"/>
            <a:ext cx="7162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CHARPIT’S METHOD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632459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906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04800"/>
            <a:ext cx="7138989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Working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752600"/>
            <a:ext cx="729138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04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981200"/>
            <a:ext cx="7158038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92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2390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6019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543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4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086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95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7162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162800" cy="2357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57639"/>
            <a:ext cx="7162800" cy="2595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4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66770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4953000"/>
            <a:ext cx="66770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06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57200" y="381000"/>
            <a:ext cx="7315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some problem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5181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82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</TotalTime>
  <Words>36</Words>
  <Application>Microsoft Office PowerPoint</Application>
  <PresentationFormat>On-screen Show (4:3)</PresentationFormat>
  <Paragraphs>21</Paragraphs>
  <Slides>11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2019</vt:lpstr>
      <vt:lpstr>CHARPIT’S METHOD</vt:lpstr>
      <vt:lpstr>Working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Solve some problem</vt:lpstr>
      <vt:lpstr>ANSWER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</dc:title>
  <dc:creator>Lucky</dc:creator>
  <cp:lastModifiedBy>Lucky</cp:lastModifiedBy>
  <cp:revision>4</cp:revision>
  <dcterms:created xsi:type="dcterms:W3CDTF">2006-08-16T00:00:00Z</dcterms:created>
  <dcterms:modified xsi:type="dcterms:W3CDTF">2020-07-28T10:26:37Z</dcterms:modified>
</cp:coreProperties>
</file>