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7E224-0075-4C4D-AFF0-727E22D411D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3F2B4-793F-4F3E-A728-D731BF25D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Thisv</a:t>
            </a:r>
            <a:r>
              <a:rPr lang="en-US" baseline="0" dirty="0" smtClean="0"/>
              <a:t> is Cover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0E8B0-FB28-421B-9AFC-16536155C51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038600"/>
            <a:ext cx="5486400" cy="1676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Dr.Rupa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</a:t>
            </a:r>
          </a:p>
          <a:p>
            <a:r>
              <a:rPr lang="en-US" dirty="0" smtClean="0"/>
              <a:t>vsrsrsys@gmail.com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3400"/>
            <a:ext cx="4953000" cy="28194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0" y="533400"/>
            <a:ext cx="25145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Department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Of Computer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Science 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&amp;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Electrical And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Electronics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Engineering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MATH-IV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KAS -402</a:t>
            </a:r>
          </a:p>
          <a:p>
            <a:r>
              <a:rPr lang="en-US" sz="3600" dirty="0" smtClean="0">
                <a:solidFill>
                  <a:prstClr val="black"/>
                </a:solidFill>
              </a:rPr>
              <a:t>2020-2021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sz="3600" dirty="0" smtClean="0">
              <a:solidFill>
                <a:prstClr val="black"/>
              </a:solidFill>
            </a:endParaRPr>
          </a:p>
          <a:p>
            <a:endParaRPr lang="en-US" sz="3600" dirty="0">
              <a:solidFill>
                <a:prstClr val="black"/>
              </a:solidFill>
            </a:endParaRP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3"/>
    </mc:Choice>
    <mc:Fallback xmlns="">
      <p:transition spd="slow" advTm="74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90600" y="2133600"/>
            <a:ext cx="6629400" cy="411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prstClr val="white"/>
                </a:solidFill>
              </a:rPr>
              <a:t>THANK YOU</a:t>
            </a:r>
            <a:endParaRPr lang="en-US" sz="5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7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90800"/>
            <a:ext cx="8153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5438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Topic -8</a:t>
            </a:r>
            <a:br>
              <a:rPr lang="en-US" dirty="0" smtClean="0"/>
            </a:br>
            <a:r>
              <a:rPr lang="en-US" dirty="0" smtClean="0"/>
              <a:t>  [Find the particular integral]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3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" y="0"/>
            <a:ext cx="83058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827035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0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153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45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0772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2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53399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65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229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88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772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83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381000"/>
            <a:ext cx="7162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590800"/>
            <a:ext cx="59769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724400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4724400"/>
            <a:ext cx="5305425" cy="76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014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</TotalTime>
  <Words>34</Words>
  <Application>Microsoft Office PowerPoint</Application>
  <PresentationFormat>On-screen Show (4:3)</PresentationFormat>
  <Paragraphs>20</Paragraphs>
  <Slides>10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2019</vt:lpstr>
      <vt:lpstr>Topic -8   [Find the particular integral]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</dc:title>
  <dc:creator>Lucky</dc:creator>
  <cp:lastModifiedBy>Lucky</cp:lastModifiedBy>
  <cp:revision>7</cp:revision>
  <dcterms:created xsi:type="dcterms:W3CDTF">2006-08-16T00:00:00Z</dcterms:created>
  <dcterms:modified xsi:type="dcterms:W3CDTF">2020-08-07T11:12:22Z</dcterms:modified>
</cp:coreProperties>
</file>