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08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EEBA4-CADB-472D-B557-0E71545B6A6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C837-BEA5-490E-9DD7-40E82E94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8/22/2020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499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1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01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9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32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67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8/22/2020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968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99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4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8/22/2020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4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203960"/>
          </a:xfrm>
        </p:spPr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1"/>
            <a:ext cx="556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8474"/>
            <a:ext cx="5791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16002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00200"/>
            <a:ext cx="7620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78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" y="1219200"/>
            <a:ext cx="758666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1"/>
            <a:ext cx="78485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1"/>
            <a:ext cx="78486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8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696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3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2296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5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0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981200"/>
            <a:ext cx="822959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34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1"/>
            <a:ext cx="7543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754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4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79248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493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On-screen Show (4:3)</PresentationFormat>
  <Paragraphs>17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1_Opulent</vt:lpstr>
      <vt:lpstr>Opulent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4</cp:revision>
  <dcterms:created xsi:type="dcterms:W3CDTF">2006-08-16T00:00:00Z</dcterms:created>
  <dcterms:modified xsi:type="dcterms:W3CDTF">2020-08-22T11:13:50Z</dcterms:modified>
</cp:coreProperties>
</file>