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8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39A6-9474-46F1-AE27-3A2C86AFB25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E5CBA-E03F-4D3E-9B17-E6083D97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8/22/2020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92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7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20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2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2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87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65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4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8/23/2020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675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5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0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8/22/2020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40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42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4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3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70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93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70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8/23/2020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452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92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66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8/22/2020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189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4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1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52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188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45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255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8/23/2020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8983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77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3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8/23/2020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1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7848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772400" cy="483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203960"/>
          </a:xfrm>
        </p:spPr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1"/>
            <a:ext cx="6881813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1960"/>
            <a:ext cx="6229350" cy="62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724400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ANS :</a:t>
            </a:r>
            <a:endParaRPr lang="en-US" sz="24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572000"/>
            <a:ext cx="40147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6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1" y="16002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00200"/>
            <a:ext cx="7620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40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"/>
            <a:ext cx="7391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1"/>
            <a:ext cx="7543800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0838"/>
            <a:ext cx="8077200" cy="22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5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8486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00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437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3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3" y="1752601"/>
            <a:ext cx="7917472" cy="38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38800"/>
            <a:ext cx="7543800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56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81000"/>
            <a:ext cx="7543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31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1"/>
            <a:ext cx="7924799" cy="167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2724"/>
            <a:ext cx="7086600" cy="273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79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8600"/>
            <a:ext cx="7315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5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On-screen Show (4:3)</PresentationFormat>
  <Paragraphs>18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Opulent</vt:lpstr>
      <vt:lpstr>1_Opulent</vt:lpstr>
      <vt:lpstr>2_Opulent</vt:lpstr>
      <vt:lpstr>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3</cp:revision>
  <dcterms:created xsi:type="dcterms:W3CDTF">2006-08-16T00:00:00Z</dcterms:created>
  <dcterms:modified xsi:type="dcterms:W3CDTF">2020-08-23T15:03:11Z</dcterms:modified>
</cp:coreProperties>
</file>