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B662CA-21EF-425B-875D-FE1D0194AE9B}">
  <a:tblStyle styleId="{17B662CA-21EF-425B-875D-FE1D0194A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cb28de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cb28de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cb28de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cb28de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cb28de4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8cb28de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cb28de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cb28de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cb28de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cb28de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8cb28de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8cb28de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b28de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8cb28de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cb28de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cb28de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cb28de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8cb28de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cb28de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8cb28de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2ddfc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2ddfc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8cb28de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8cb28de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02580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902580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02580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02580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902580e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902580e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902580e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902580e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90c9550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90c9550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0c9550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0c9550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90c9550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90c9550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90c9550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90c9550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bb60619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bb60619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2ddfc9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2ddfc9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bb60619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bb60619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bb60619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bb60619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b60619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b60619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bb60619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bb60619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b60619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bb60619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bb60619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bb60619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af2e73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af2e73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23cd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23cd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923cd6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923cd6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c923cd6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c923cd6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2ddfc9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2ddfc9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c923cd6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c923cd6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c923cd6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c923cd6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c923cd6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c923cd6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c923cd6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c923cd6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8cb28de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8cb28de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cb28de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cb28de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cb28de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cb28de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b28de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b28de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cb28de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cb28de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sualstudio.microsoft.com/r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97225"/>
            <a:ext cx="8520600" cy="12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c# від 0 до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43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Автор: Максим Бенець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Вивчаємо нову змінну, введення від користувача	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4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Створювати змінні це добре ,але краще було би як ми могли би вводити числа у ролі користувача, для того можна використати команду Console.ReadLine(); Приклад її робити: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Як ви могли би побачити програма питає ім’я користувача далі виводить привітання та ім’я користувача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75" y="1152475"/>
            <a:ext cx="4064699" cy="264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Робимо з поля для введення рядка поле для введення чисел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338575"/>
            <a:ext cx="44103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Це все добре але було би класно написати якусь математичну програму. Але поле яке ми використовуємо бере з користувача рядок. Спеціально для того можна використати Convert.ToInt32(); Приклад його роботи: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І тепер ми можемо робити різні математичні операції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400" y="1170125"/>
            <a:ext cx="4117202" cy="217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Додаємо до введеного користувачем числа 1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5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Давайте напишемо програму що буде питати у користувача число а потім додавати до нього цифру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Як ви бачите це простіше ніж може здатися просто питаємо у користувача рядок переробляємо його у число а даля до того числа додаємо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Напишіть на основі цієї програми програму що піднімає число до степення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00" y="1170125"/>
            <a:ext cx="4011900" cy="224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Пишемо калькулятор, підготовка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41925"/>
            <a:ext cx="435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потрібен вміти калькулятор? На сам перед додавати, віднімати, Множити ділити, поки що нам цього хватить, але по вивченню нових тем ми будемо робити наш калькулятор </a:t>
            </a:r>
            <a:r>
              <a:rPr lang="uk"/>
              <a:t>краще</a:t>
            </a:r>
            <a:r>
              <a:rPr lang="uk"/>
              <a:t> і якісніше але зараз при мінімальних знаннях нам хватить і зробити калькулятор на 4 дії.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Для початку створимо дві змінні і присвоїмо їм значення читання рядків 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00" y="1737529"/>
            <a:ext cx="4163100" cy="258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Виведення даних на екран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42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виведемо дані що введені користувачем на екран. Це дуже просто для того нам потрібно використовувати команду Console.WriteLine();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 зробив для дії + тепер попробуйте самі написати для дії - * / і коли ми будемо доробляти наш проект ви </a:t>
            </a:r>
            <a:r>
              <a:rPr lang="uk"/>
              <a:t>порівнюєте</a:t>
            </a:r>
            <a:r>
              <a:rPr lang="uk"/>
              <a:t>  свій і мій проект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0" y="1170125"/>
            <a:ext cx="4317599" cy="278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Логічні оператори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Логічні оператори це вид коду за допомогою якого ви можете перевірити якусь частину коду (наприклад чи введені користувачем дані зпівпадають з очікування програми)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Давайте створимо змінну і будемо перевіряти чи дорівнює зміна якомусь значенню. Розумію створювати таку програму не дуже розумно але заради основоного вивчення зміних нам зійде.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495375"/>
            <a:ext cx="4178400" cy="4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 ви бачите зробити таку програму дуже просто, але не дуже є сенс перевіряти те що лежить </a:t>
            </a:r>
            <a:r>
              <a:rPr lang="uk"/>
              <a:t>всередині</a:t>
            </a:r>
            <a:r>
              <a:rPr lang="uk"/>
              <a:t> нашої програми, було би цікавіше зробити щоб користувач міг вводити значення і пізніше це значення перевірялось. Давайте напишемо таку програму.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00" y="1028525"/>
            <a:ext cx="4349099" cy="308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Написання програми що перевіряє введену користувачем інформацію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517750"/>
            <a:ext cx="43047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 ви бачите це дуже просто, створюємо змінну value і далі перевіряємо чи ввів користувач слово “Привіт” також ми можемо перевіряти і фрази. Прошу </a:t>
            </a:r>
            <a:r>
              <a:rPr lang="uk"/>
              <a:t>помітити</a:t>
            </a:r>
            <a:r>
              <a:rPr lang="uk"/>
              <a:t> що якщо ви ведете “привіт” то програма не за</a:t>
            </a:r>
            <a:r>
              <a:rPr lang="uk"/>
              <a:t>працює</a:t>
            </a:r>
            <a:r>
              <a:rPr lang="uk"/>
              <a:t> тому що ми перевіряємо чи ввів користувач іменно “Привіт” де це слово з великої букви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1629124"/>
            <a:ext cx="4459325" cy="2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else if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4326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Уявимо ви хочете перевіряти 2 інформації, наприклад: Користувач повинен ввести 0 або 1 якщо користувач ввів 0 тоді … якщо користувач ввів 1 тоді … Для того використовують додаткову перевірку else if приклад її роботи: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Як ви бачите це дуже просто; тепер попробуйте написати таку саму програму тільки якщо користувач ввів 1 тоді виведеться число 2 а якщо 0 то виведеться число 1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00" y="1170125"/>
            <a:ext cx="4201498" cy="286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else	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434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Зараз у нас є програма що відповідає на Привіт і Папа(у моєму випадку) але давайте зробимо щоб якщо користувач ввів невідому команду ми будемо виводити “Невідома команда” для того використовуємо else: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100" y="1170125"/>
            <a:ext cx="4180499" cy="310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Зміст 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Що таке с#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Установка с#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Змінні, типи </a:t>
            </a:r>
            <a:r>
              <a:rPr lang="uk"/>
              <a:t>даних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логічні оператори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цикли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функції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 sz="1400"/>
              <a:t>Компіляція програми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Види перевірок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10556550" y="230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{17B662CA-21EF-425B-875D-FE1D0194AE9B}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дорівнює ==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менше &lt;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більше 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не дорівнює !=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більше дорівнює &gt;=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менше дорівнює &lt;=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Удосконалення калькулятора, вивчення коментарів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 ви пам’ятаєте про наш проект калькулятор? Надіюсь що так тому що ми його повинні удосконалити. Для початку що ми добавимо: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Користувач сам </a:t>
            </a:r>
            <a:r>
              <a:rPr lang="uk"/>
              <a:t>обирає</a:t>
            </a:r>
            <a:r>
              <a:rPr lang="uk"/>
              <a:t> дію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перевірка якщо користувач вибрав ділення і у прикладі є 0 то ми не будемо приймати цю дію.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Так давайте приступимо до написання коду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Нинішній вигляд калькулятора, додаємо приватні коментарі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359650"/>
            <a:ext cx="47265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початку давайте розберемо що таке приватні коментарі: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Приватні коментарі це - текст який ніяк не впливає на програму але за допомогою них ми можемо забрати якусь частину коду або додати собі нотатки на майбутнє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600" y="1170125"/>
            <a:ext cx="3801001" cy="279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Добавлення коментарів (не обов’язково)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44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 ви бачите ми добавили декілька рядків коду де вони починалися з // це початок любого коментаря. Закінчення у таких рядків є просто кінець рядка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400" y="1170125"/>
            <a:ext cx="4096198" cy="339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Створення 3 змінної що бере значення дії з користувача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422900"/>
            <a:ext cx="42603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 давайте напишемо 3 змінну назвемо її UserValue і тип даних у неї буде string і далі будемо перевіряти на + - * 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Якщо ви вдивлялися в код то ви могли би побачити що замість Math.Pow ми беремо у користувача ** це для того щоб користувачу було легше у нашому калькуляторі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275" y="1085313"/>
            <a:ext cx="2826899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Перевірка на 0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Поки що у калькулятора є 3 проблеми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Те що програма не має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та те що заради того щоб обчислити щось ще раз потрібно перезапускати усю програму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Зараз ми розберемося з 1  проблемою пізніше розберемося з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добавляємо else до нашої програми	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44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Уявимо: користувач не знає які є дії і він вводить випадкові. Давайте напишемо йому посібник з </a:t>
            </a:r>
            <a:r>
              <a:rPr lang="uk"/>
              <a:t>усіма</a:t>
            </a:r>
            <a:r>
              <a:rPr lang="uk"/>
              <a:t> діями тобто якщо користувач введе дію яка не є прописаною у програмі то ми тоді </a:t>
            </a:r>
            <a:r>
              <a:rPr lang="uk"/>
              <a:t>будемо</a:t>
            </a:r>
            <a:r>
              <a:rPr lang="uk"/>
              <a:t> </a:t>
            </a:r>
            <a:r>
              <a:rPr lang="uk"/>
              <a:t>викидати</a:t>
            </a:r>
            <a:r>
              <a:rPr lang="uk"/>
              <a:t> йому всі можливі дії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Як ви бачите це дуже просто 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575" y="885350"/>
            <a:ext cx="3193624" cy="44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Цикли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Цикл це комадна в мові програмування що допомагає </a:t>
            </a:r>
            <a:r>
              <a:rPr lang="uk"/>
              <a:t>скоротити</a:t>
            </a:r>
            <a:r>
              <a:rPr lang="uk"/>
              <a:t> код, існує два види циклів while та for, також тут ми розглянемо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 while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88650"/>
            <a:ext cx="43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Уявимо жи во хочете написати програму авторизації (без бд)  для того вам ідеально може підійде цикл 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Як ви бачите ми створили змінну і і дали їй значення 0 і далі іде перевірка на цикл (якщо і менше 5 то ми виконуємо цю програму вічно)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Також ви можете питати в користувача чи хоче він продовжити роботу програми (цей спосіб ми </a:t>
            </a:r>
            <a:r>
              <a:rPr lang="uk"/>
              <a:t>використовуємо</a:t>
            </a:r>
            <a:r>
              <a:rPr lang="uk"/>
              <a:t> у калькуляторі) 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600" y="1170125"/>
            <a:ext cx="4148999" cy="294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 for	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40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давайте уявимо що ви хочете конкретно пару раз вивести щось.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Наприклад вивести “Привіт користувач” 5 раз для того вам підійде цикл for.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Насправді цикли for робити на початках складно тому що у них трішки важка структура давайте по кроках зробимо наш цикл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с#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C# мова програмування що написана компанією Microsoft у 2001 році. По </a:t>
            </a:r>
            <a:r>
              <a:rPr lang="uk"/>
              <a:t>синтаксису</a:t>
            </a:r>
            <a:r>
              <a:rPr lang="uk"/>
              <a:t> дуже подібна на мову Java. За допомогою c# можна написати свої графічні програми, веб сайти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/>
              <a:t>Створення змінної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152475"/>
            <a:ext cx="38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середині нашого циклу ми повинні створити змінну яка буде виступати ключем до нашої програми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При запуску такої програми вона буде видавати вам помилку тому що цикл </a:t>
            </a:r>
            <a:r>
              <a:rPr lang="uk"/>
              <a:t>недороблений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400" y="1170125"/>
            <a:ext cx="43227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2. Створення перевірки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45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Тепер потрібно зробити перевірку “якщо наша цифра менше 5” замість 5 ви можете </a:t>
            </a:r>
            <a:r>
              <a:rPr lang="uk"/>
              <a:t>поставити</a:t>
            </a:r>
            <a:r>
              <a:rPr lang="uk"/>
              <a:t> любе число Я зробив &lt;= 5 для того щоб програма працювала рівно 5 раз ане 4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00" y="1170125"/>
            <a:ext cx="3957900" cy="310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3. Добавлення до змінної 1 з кожним запуском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40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до найлегшого нам потрібно додавати 1 да нашої змінної кожен раз коли програма буде оновлюватися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 це реалізував за допомогою ++ це найпростіший спосіб. Тепер відкриваємо квадратні лапки і </a:t>
            </a:r>
            <a:r>
              <a:rPr lang="uk"/>
              <a:t>всередині</a:t>
            </a:r>
            <a:r>
              <a:rPr lang="uk"/>
              <a:t> них прописуємо наш код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600" y="1170125"/>
            <a:ext cx="4428001" cy="344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Написання програми вітання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 ви могли побачити то нам виводить привітання 6 раз а не 5 як планувалось. Чому так? А все тому що лічба в мовах програмування йде від 0 тому вивело і за нуль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56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Удосконалення калькулятора. Питаємо у користувача чи бажає він ще раз скористатися 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446325"/>
            <a:ext cx="50397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Якщо ви ввели дію то калькулятор відповідає вам і </a:t>
            </a:r>
            <a:r>
              <a:rPr lang="uk"/>
              <a:t>виключається</a:t>
            </a:r>
            <a:r>
              <a:rPr lang="uk"/>
              <a:t>. А щоб такого не було потрібно використати цикл while.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Як ви бачите ми створили змінну work і дали їй значення work далі іде перевірка чи наша змінна = значенню work і якщо так то програма виконується. І в кінці ми питаємо чи </a:t>
            </a:r>
            <a:r>
              <a:rPr lang="uk"/>
              <a:t>бажає</a:t>
            </a:r>
            <a:r>
              <a:rPr lang="uk"/>
              <a:t> користувач продовжити роботу, якщо він відповідає work то продовжуємо якщо щось інше то програма закінчується</a:t>
            </a:r>
            <a:endParaRPr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975" y="1270725"/>
            <a:ext cx="2943315" cy="38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Функції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Це дуже важлива тема нашої книжки тому що за допомогою функцій можна робити наш код красивішим, розділяти його по блоках і завжди знати де можна найти ту чи іншу частину коду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Створення функції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початку потрібно створити функцію і записати туди дані. Щоб створити функцію потрібно використовувати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Як ви бачите у нас є 2 функції основна та яку ми створили. Давайте заповнимо нашу функіцю </a:t>
            </a:r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81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Заповнення функції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Ми заповнили функцію. Ви можете туди вкладати змінні, створювати програми по типу калькулятора та інших. Але прошу запам’ятати що ви не можете створити функцію у функції.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При запуску програми нам нічого не виведе а це тому що потрібно оголошувати функції. </a:t>
            </a:r>
            <a:endParaRPr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Оголошення функції	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оголошення нашої функції у основній функції потрібно написати назву нашої і відкрити та закрити дужки і поставити у кінці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Тепер давайте зробимо так що при оголошені функції ми зможемо задавати текст який буде виводитись </a:t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35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Параметри функцій	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301675"/>
            <a:ext cx="42603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Давайте дамо нашим функціям параметри. Для того у дужках функцій ми створюємо зміну які передаємо парамитер. Ми очікуємо що будемо вводити текст тому давайте змінна буде типу string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Цю функцію ми можемо оголошувати декілька разів. </a:t>
            </a:r>
            <a:endParaRPr/>
          </a:p>
        </p:txBody>
      </p:sp>
      <p:pic>
        <p:nvPicPr>
          <p:cNvPr id="311" name="Google Shape;3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Установка C#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Для початку перейдемо на сайт </a:t>
            </a:r>
            <a:r>
              <a:rPr lang="uk" u="sng">
                <a:solidFill>
                  <a:schemeClr val="hlink"/>
                </a:solidFill>
                <a:hlinkClick r:id="rId3"/>
              </a:rPr>
              <a:t>https://visualstudio.microsoft.com/ru/</a:t>
            </a:r>
            <a:r>
              <a:rPr lang="uk"/>
              <a:t> там нам потрібно перейти у вкладку Visual Studio приблизний вигляд і завантажити як звичайну програму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Другий спосіб заключається у використанні онлайн компіляторів. Одним з таких є Online GDB там можна писати на різних мовах програмування. Але коли ми будемо робити графічну програму вам знадобиться завантажити Visual studio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return	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нас є проблема. Якщо ми створимо змінну у середині функції її буде видно тільки у ній тобто якщо ми наприклад створимо змінну number і вирішимо використати її десь поза функцією то у нас це не получиться.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Для того був придуманий return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Тут ми створимо функцію на основі int</a:t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1387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Пояснення моєї програми	</a:t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Тут я написав програму де сам програміст створює змінну і дає їй значення моєї функції (це робить return) але для того щоб працювати з математикою у функціях потрібно прописувати public static int FuncName(){} так ми пояснюємо мові що використовуємо іменно числа у цій функції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Компіляція програми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нас є готова програма калькулятор (можливо ви створили свої програми) і тепер нам потрібно іх скомпілювати.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Компіляція це процес що допомагає запустити програму без завантаження самої мови програмування.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Дял того переходимо на сайт repl it і реєструємось. Далі створюємо новий проект і вибираємо мову c# дальше вставляєте туди код вашого калькулятора і запускаєте. Дальше через 10-15 секунд у вас появиться exe файл який ви можете завантажити.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робити після книги?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Тепер ви знаєте мову програмування c# тепер ви можете вивчити xamarin і створювати додатки під багато платформ також ви можете робити веб сайти з якісною базою данних. Але найкраще що може робити с# це графічні програми для windows.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Змінні, типи даних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Розглянемо змінні. Що це таке?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Змінна це комірка пам’яті у яку ми можемо передавати різні значення. Бувають різні змінні зеред тих які ми будемо вчити у цій книжці це: int, float, string, bool;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Давайте напишемо нашу першу програму з використанням змінних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50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Можна сказати що ми створили людину у якої є ім’я Jack вік його 23 роки, і заради тесту створили змінну pi якій дали значення 3.14 і в кінці обов’язково потрібно поставити 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Зрозуміло що змінні можуть мати різні напрямки я взяв такий напрямок просто щоб показати що можуть змінні.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Тепер давайте виведемо наші змінні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73" y="1205775"/>
            <a:ext cx="3577375" cy="33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7673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368900"/>
            <a:ext cx="4347000" cy="4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виведення чого небуть ми використовуємо: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Console.WriteLine();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тепер з такими знаннями давайте </a:t>
            </a:r>
            <a:r>
              <a:rPr lang="uk"/>
              <a:t>спробуємо</a:t>
            </a:r>
            <a:r>
              <a:rPr lang="uk"/>
              <a:t> </a:t>
            </a:r>
            <a:r>
              <a:rPr lang="uk"/>
              <a:t>працювати</a:t>
            </a:r>
            <a:r>
              <a:rPr lang="uk"/>
              <a:t> з математикою в мові c# і пізніше написати свій робочий калькулятор. 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078" y="552712"/>
            <a:ext cx="3998099" cy="38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Математика</a:t>
            </a:r>
            <a:r>
              <a:rPr lang="uk"/>
              <a:t> в програмуванні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0883300" y="182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10630325" y="24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{17B662CA-21EF-425B-875D-FE1D0194AE9B}</a:tableStyleId>
              </a:tblPr>
              <a:tblGrid>
                <a:gridCol w="4217650"/>
                <a:gridCol w="4217650"/>
              </a:tblGrid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Додавання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2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{17B662CA-21EF-425B-875D-FE1D0194AE9B}</a:tableStyleId>
              </a:tblPr>
              <a:tblGrid>
                <a:gridCol w="3421350"/>
              </a:tblGrid>
              <a:tr h="2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Додавання: 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Віднімання: 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Множення: 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ділення: /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Підняття в степінь: Math.Pow()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Остача від ділення: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83000" y="1170125"/>
            <a:ext cx="43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Давайте напишемо програму що додає два число пізніше те що получилось ділить на їх кількість: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Ви можете по гратися з такою програмою і </a:t>
            </a:r>
            <a:r>
              <a:rPr lang="uk"/>
              <a:t>вводити</a:t>
            </a:r>
            <a:r>
              <a:rPr lang="uk"/>
              <a:t> в змінні різні числа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170125"/>
            <a:ext cx="4138499" cy="262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