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bb208467a1cea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bb208467a1cea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40526939f64cc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40526939f64cc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40526939f64cc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40526939f64cc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40526939f64cc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40526939f64cc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40526939f64cc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40526939f64cc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40526939f64cc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40526939f64cc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40526939f64cc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40526939f64cc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40526939f64cc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40526939f64cc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40526939f64cc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40526939f64cc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40526939f64cc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40526939f64cc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40526939f64cc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40526939f64cc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40526939f64cc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40526939f64cc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40526939f64cc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40526939f64cc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40526939f64cc7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40526939f64cc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40526939f64cc7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40526939f64cc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40526939f64cc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40526939f64cc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40526939f64cc7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40526939f64cc7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40526939f64cc7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40526939f64cc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40526939f64cc7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40526939f64cc7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40526939f64cc7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40526939f64cc7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40526939f64cc7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40526939f64cc7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7fdcf1d47c63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7fdcf1d47c63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40526939f64cc7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40526939f64cc7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40526939f64cc7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40526939f64cc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40526939f64cc7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40526939f64cc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40526939f64cc7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40526939f64cc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40526939f64cc7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40526939f64cc7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540526939f64cc7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540526939f64cc7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540526939f64cc7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540526939f64cc7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40526939f64cc7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40526939f64cc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40526939f64cc7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40526939f64cc7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540526939f64cc7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540526939f64cc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7fdcf1d47c633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7fdcf1d47c633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540526939f64cc7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540526939f64cc7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fbb208467a1cea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fbb208467a1cea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bb208467a1cea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bb208467a1cea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bb208467a1cea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bb208467a1cea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bb208467a1cea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bb208467a1cea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7fdcf1d47c633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7fdcf1d47c633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7fdcf1d47c633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7fdcf1d47c633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7fdcf1d47c633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7fdcf1d47c633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40526939f64cc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40526939f64cc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40526939f64cc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40526939f64cc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175" y="152400"/>
            <a:ext cx="33736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555600"/>
            <a:ext cx="40215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Введення в консоль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389600"/>
            <a:ext cx="8492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От ми і вивчили що таке змінні тепер давайте розглянемо таку річ введення і виведення в консоль.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Для того нам потрібно вивчити нову змінну input за допомогою input ми можемо створити поле для введення тексту в нашій консолі.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Ось код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input()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Якщо ви таке запустите у вас буде маленька комірка в яку яку в яку ви можете записати текст давайте тепер зробимо так щоб воно просило щоб ми ввели текст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input("Введіть текст: 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Після запуску вона буде в нас просити вбити текст текст вбити текст і як ви побачили це дуже просто потрібно просто відкрити лапки і записати Там нас текст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-306160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49850"/>
            <a:ext cx="38655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Теперь давайте на пишемо програму що питає наше ім'я і буде виводити його в консоль.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Ви можете сказати: " Це потрібно створити input і вписати його в print" Я вам відповів що це і так можна зробити але є легші способи наприклад: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Як ви бачите ми створили змінну name name бачите ми створили змінну name name ми створили змінну name і придали їй значення Input в якому вказали текст: введіть ім'я далі ми це вивели у вигляді вітаю,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Запустити таку програму.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Попробуйте створити таку програму але там де ми вводимо рік народження прізвище і так далі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00" y="449850"/>
            <a:ext cx="4966801" cy="172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Списки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От ми і приступили до до списків.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Для початку давайте ознайомемось що таке списки.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Список це велика комірка в яку ми можемо вкласти безмежно данних. Давайте створимо список і передано туда параметри.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Для того щоб створити список вам потрібно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1. Створити змінну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2. Передати цій змінній значення списку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приступимо!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-194655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358047"/>
            <a:ext cx="8520600" cy="4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Пишемо: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List = 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Квадратні лапки означають що це список ми можемо передати туди  данні наприклад: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List = ["рядок", 17, 26.79]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Як ви побачили все це вивели через кому тому якщо ви бажаєте добавити ще якісь дані до вашого списку будь ласка ставте після них кому якщо щось буде йти дальше.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99478" y="-300842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403950"/>
            <a:ext cx="46173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вас може виникнути питання: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А навіщо нам створювати списки якщо ми зможемо це занести у різні змінні?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А я відповім тому що це простіше вам не прийдеться запам'ятовувати багато назв змінних а лише одну.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То як вивести список?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Дуже просто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Вам потрібно: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75" y="3347551"/>
            <a:ext cx="5172395" cy="17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1119603" y="-36312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376699"/>
            <a:ext cx="8520600" cy="4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Якщо ви запустете це то ви побачите те що ви вписали першим але чому іменною 0 А не 1? Тому що разунок іде від 0 А не від 1 тому все дальше 1 2 3 буде рахуватися для python як 2 3 4.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Умовні оператори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46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цій частині книги ми почнемо вивчати таку річ як умовні оператори.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Для чого потрібні логічні оператори? Вони потрібні для того щоб зрівнювати значення змінної з якимось значенням.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на пишемо нашу першу програму використовуючи логічні оператори.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4250"/>
            <a:ext cx="9144001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62902" y="-27599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Можливо ви замінили 2 речі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1. Чому у змінній ми вписали = а у перевірці ==? Тому що: у програмуванні прийнято що = це присвоювання а == це іменно дорівнює.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2. Чому у 5 рядку там табуляція (Tab) тому що все що ми хочешь ввести у перевірку треба робити табуляцію.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1021248" y="-335794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38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Давайте продовжимо наприклад ми хочемо зробити 2 перевірки то для того нам потрібно використати таку дію як elif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571749"/>
            <a:ext cx="575168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11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Python від 0 до 1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0" y="4033401"/>
            <a:ext cx="45720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Автор: Максим </a:t>
            </a:r>
            <a:r>
              <a:rPr lang="uk"/>
              <a:t>Бенець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Допоміг: Мар’ян Бучок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-52761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0"/>
            <a:ext cx="4581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Попробуйте поексперементувати і присвоїти змінній а різні значення та створити різні перевірки.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Тепер давайте створемо таку перевірку якщо перша і друга перевірка не спрацювала. Для того нам потрібно використати else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1"/>
            <a:ext cx="6596351" cy="22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3400" y="-273609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409001"/>
            <a:ext cx="85206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Як ви бачите це дуже просто. Ще можна присвоїти змінній значення input і буде йти перевірка того що ввів користувач це вам потрібно по пробувати самостійно.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Цикли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цьому розділі ми вивчимо що таке цикли.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Цикл це те що повторюється декілька разів. У тому розділі ми ознайомимось з двома циклами while та for. Давайте розпочнемо для початку ми вивчено нову змінну під назвою булева змінна.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Булева змінна це змінна яка приймає одне з двох значень true   або false, то навіщо потрібна булева змінна? Потрібна вона для того щоб перевіряти чи потрібно запустити якусь частинку коду чи ні.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110423" y="-31354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249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Давайте напишемо нашу першу програму з використанням циклу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2111"/>
            <a:ext cx="5453349" cy="18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2046857" y="-26121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495750"/>
            <a:ext cx="40767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При запуску такої програми ви побачите що вам бічної виводить hello world, ще можна написати таку програму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6337"/>
            <a:ext cx="5448751" cy="18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1505194" y="-46043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03507" y="418017"/>
            <a:ext cx="50499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Вона буде завжди питати ваше ім'я. Тепер можемо перейти до циклу for.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Цикл for потрібен для того щоб вивести щось декілька раз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запишемо його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571760"/>
            <a:ext cx="5049899" cy="246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793688" y="-40535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21869" y="408837"/>
            <a:ext cx="45174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Тут ми створюємо цикл і в дужках вказуємо значення до якого воно буде йти і далі виводить просто слово Hi. Давайте напишемо програму ніби взлому сайту Pentagon ось код з коментарями: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2571750"/>
            <a:ext cx="5673675" cy="1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Функції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54768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цьому розділі ми вивчемо що таке функції.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Функція це - комірка у яку ми можемо закинути куточок коду.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створити нашу першу функцію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0175"/>
            <a:ext cx="5811850" cy="2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289447" y="-245149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385600"/>
            <a:ext cx="85206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 запуску воно би мало вивести hello World але ні тому що потрібно оголосити її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Для оголошення пропишіть: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start()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Назву функції і дужки в які ми можемо передати параметри про які ми зараз і по говоримо.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Що таке параметри? Це те що ми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623400" y="-28967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48423" y="634382"/>
            <a:ext cx="52611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Що таке параметри? Це те що ми можемо передати у функцію і використовувати всередині цієї самої функції функції самої функції функції цієї самої функції функції цієї самої функції функції але при оголошенні нам прийдеться вказати чому буде дорівнювати цей параметр. Наприклад: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5" y="3030531"/>
            <a:ext cx="5471701" cy="1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Короткий зміст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1. Розповідь про мову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2. Установка мови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3. Налаштування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4. змінні, типи данних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5. Введення в консоль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6. Списки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7. Умовні оператори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8. Цикли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9. Функції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10. Робота з файлами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11. Модулі, модуль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12. Модуль random основе модуля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13. сторонні модулі, модуль tqdm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14. Написання програм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Робота з файлами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745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цьому розділі ми навчився працювати з файлами.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Робота з файлами в мові програмування python означає те що ми можемо прочитати або вписати данні файлі.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Давайте розпочнемо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Створюємо змінну і присвоєно їй значення open і відкриваємо дужки в яких пишемо шлях до файлу з розширенням, приклад коду: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A = open("file.txt")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623400" y="-246725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94325" y="188500"/>
            <a:ext cx="85206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Далі нам потрібно з читати данні з файлу нам потрібно вписати назву змінної і біля неї вписати .read() і все це занести у print, приклад коду: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print(a.read())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ви і навчились зчитувати данні з файлу, тепер давайте навчимося вписувати їх. Ви можете подумати що це важко але ви помиляєтесь тому що нам потрібно всього лиш списати write перед print ось приклад коду: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a.write("New text")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print(a.read())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Модулі, модуль time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44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 цьому розділі ми вивчимо що таке модулі та як працювати з модулем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Тож що таке модулі? Модуль це python файл який ми можемо імпортувати собі у проект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1389246" y="-231028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275428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за імпортувати модуль? Дуже просто для того використовуємо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import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А після цього пишемо назву модуля. Зараз ми вчимо вчимо модуль time який допомагає працювати з часом, і напишемо задопомогою нього одну цікаву програмку.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Пишемо: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import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І все далі треба вивчити його команди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1800598" y="-27698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431500"/>
            <a:ext cx="85206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першою з них буде sleep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Пишемо: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time.sleep()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А в дужках вказуємо час в секундах. Як ви зрозуміли Ця команда використовується і для того щоб зупинити програмку на деякий час. Далі time.ctime використовується для получення реальної дати. Ось як виглядає код: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print(time.ctime())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1932097" y="-35577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152475"/>
            <a:ext cx="55365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Маючи такі знання Ми можемо написати програмку щоб получає вічну дату код пишеться так:</a:t>
            </a:r>
            <a:endParaRPr/>
          </a:p>
        </p:txBody>
      </p:sp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14" y="2098000"/>
            <a:ext cx="5360351" cy="3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623400" y="-255821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307675"/>
            <a:ext cx="8520600" cy="4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давайте ознайомимось з модулем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Давайте швидко ознайомемось з одною командою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Імпортуємо random цією командою: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import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Далі давайте створимо змінну та передано їй значення random.randint(from, to)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Під from, to я маю на увазі число від і число до якого буде йти випадковість ось вигляд: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77" y="1339826"/>
            <a:ext cx="7095851" cy="2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-18317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321325"/>
            <a:ext cx="8520600" cy="4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Далі давайте виведемо все такою командою: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print(a)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От і все.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-184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92800"/>
            <a:ext cx="8520600" cy="4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давайте ознайомемось з модулем math і вивчемо числа pi та e для того пишемо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import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Далі давайте виведемо число pi для того пишемо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print(math.pi)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І ще виведемо число 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print(math.e)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Ще ми можемо округлими число: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a = math.floor(29.18)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print(a)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6550" y="233367"/>
            <a:ext cx="28080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1. Розповідь про мову програмування python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964100"/>
            <a:ext cx="398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Мова програмування python це мова яка була створена 20 лютого 1991 року автором Гвідо ван Россумом.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 Що може python? На python написано багато сайтів, програм, роботів, наприклад сайт YouTube написаний на мові python.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9" y="105554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сторонні модулі, модуль tqdm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11699" y="659114"/>
            <a:ext cx="8520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ви зрозуміли модуль math  можна заносити змінні.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Усі главі можна всю роботу зі сторонніми модулями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Вивчемо ми модуль tqdm давайте розпочнемо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Зрозуміло якщо модель сторонній він не буде автоматично завантажений файл але вас може виникнути питання як його завантажити? Дуже просто нам потрібно відкрити термінал (не лякайтесь!) і прописати команду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pip install tqdm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І ваш модуль буде встановлений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1497129" y="-323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11700" y="415800"/>
            <a:ext cx="85206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давайте почнемо роботу з ним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Давайте напишемо програмку що буде робити загрузку а потім вводити нам в консолі  якусь фразу для того пишемо: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На цьому цей модуль закінчився</a:t>
            </a:r>
            <a:endParaRPr/>
          </a:p>
        </p:txBody>
      </p:sp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336"/>
            <a:ext cx="7477701" cy="26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Написання програм</a:t>
            </a:r>
            <a:endParaRPr/>
          </a:p>
        </p:txBody>
      </p:sp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311700" y="1152475"/>
            <a:ext cx="83181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Тут ми просто за допомогою наших знань на пишемо програму Калькулятор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на пишемо калькулятор Я на пишу код зі всіма коментарями а ви постарайтесь зрозуміти (якщо ви уважно все читали ви розберетесь)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55625" cy="47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5"/>
          <p:cNvSpPr txBox="1"/>
          <p:nvPr/>
        </p:nvSpPr>
        <p:spPr>
          <a:xfrm flipH="1">
            <a:off x="3608025" y="152394"/>
            <a:ext cx="73152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</a:t>
            </a:r>
            <a:r>
              <a:rPr lang="uk"/>
              <a:t>ей код ви можете удосконалити циклом for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Кінець</a:t>
            </a:r>
            <a:endParaRPr/>
          </a:p>
        </p:txBody>
      </p:sp>
      <p:sp>
        <p:nvSpPr>
          <p:cNvPr id="327" name="Google Shape;32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цьому іде кінець книжки за допомогою неї ви вивчили ідеальну мову програмування python тепер вам потрібно вивчати щось для своєї майбутньої роботи і Я вам з цим допоможу!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Розробка сайтів: Django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Розробка програм під ПК/андроід: kivy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Розробка телеграм ботів: telegrambotapi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Розробка ігор: pygame та двигун для ігор godot.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0"/>
            <a:ext cx="2808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Установка мови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79400"/>
            <a:ext cx="40824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Щоб встановити мову програмування python вам потрібно перейти на її офіціальний сайт python.org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Далі перейти у вкладку "Download" Та завантажити версію яка у вас.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Перед вами з'явиться таке вікно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Вам обов'язково потрібно поставити галочку на Add Python "Ваша версія" to PATH.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От ми і встановили python, що тепер? Нажимаємо кнопку win і пишемо IDLE відкриваємо.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У вас появиться таке вікно. Тут вже можемо писати код для того щоб по пробувати можете вписати там рядок print("Hello World")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Якщо у вас вивело Hello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То у вас усе добре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473" y="2"/>
            <a:ext cx="3333525" cy="22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500" y="2444227"/>
            <a:ext cx="4445099" cy="247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Налаштування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89600"/>
            <a:ext cx="3201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 тепер давайте розпочнемо до налаштувань нашого редактора. Переходимо у вкладку file і там буде new file натискаємо у вас буде щось похоже на це: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Так добре тепер впишіть рядок print("Hello World") і попробуйте запустити. У вас вибило вікно приблизно "Save file" Ви нажимаєте Ок і вибирає те папку де бажаєте зберегти ваш файл(розширення буде вказано автоматично)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Ось у вас і щапустилась програма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300" y="1112075"/>
            <a:ext cx="5424450" cy="37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Змінні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Ну ось ми і приступаємо до серйозного програмування тут ми вивчимо що таке змінні і які існують типи данних.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То що таке змінна?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Змінна це - комірка пам'яті у яку ми можемо вкласти данні наприклад цифри, букви, рядки.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Давайте створимо наші перші змінні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578775"/>
            <a:ext cx="5719502" cy="19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178566" y="-3837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4887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Зрозуміло що ви можете назвати змінні любими назвами і передати їм будь-які значення будь-які значення значення Я передав їм назви і значення тільки для прикладу.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У вас може виникати питання, а навіщо потрібні змінні?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Змінні потрібні для того щоб зберігати якісь данні у назві це дуже потрібно при розробці ігор.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Тепер давайте виведемо нашу змінну, наприклад давайте виведимо змінну number пишемо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print(number)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460348" y="-4725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302975"/>
            <a:ext cx="8520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ви замінили Я написав змінну без лапок так і можна виводити змінні, тепер запустіть програму і ви побачите що у вас вивелась ваша змінна.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А як вивести текст в лапках і зміну зміну і зміну лапках і зміну зміну водночас? Дуже просто нам потрібно приписати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print("text = ", Назва змінної)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Як ви побачили ми поставили кому що означає що ми пишемо після тексту в лапках нашу зміну.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Існує ще багато змінних з ними ми познайомемось вже подальше.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