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07" r:id="rId2"/>
    <p:sldId id="1007" r:id="rId3"/>
    <p:sldId id="1021" r:id="rId4"/>
    <p:sldId id="1023" r:id="rId5"/>
    <p:sldId id="996" r:id="rId6"/>
    <p:sldId id="1024" r:id="rId7"/>
    <p:sldId id="1025" r:id="rId8"/>
    <p:sldId id="1019" r:id="rId9"/>
    <p:sldId id="1026" r:id="rId10"/>
    <p:sldId id="1017" r:id="rId11"/>
    <p:sldId id="1020" r:id="rId12"/>
    <p:sldId id="993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CC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3" autoAdjust="0"/>
    <p:restoredTop sz="94609" autoAdjust="0"/>
  </p:normalViewPr>
  <p:slideViewPr>
    <p:cSldViewPr>
      <p:cViewPr varScale="1">
        <p:scale>
          <a:sx n="108" d="100"/>
          <a:sy n="108" d="100"/>
        </p:scale>
        <p:origin x="216" y="8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41:09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99748B-1A6B-4B94-B982-E2C8837D34CA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1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2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6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5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78322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78322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0931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0931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04903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04902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842408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842407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2020/12/2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9663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58" r:id="rId6"/>
    <p:sldLayoutId id="2147483665" r:id="rId7"/>
    <p:sldLayoutId id="2147483672" r:id="rId8"/>
    <p:sldLayoutId id="2147483673" r:id="rId9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6.ruanyifeng.com/" TargetMode="External"/><Relationship Id="rId7" Type="http://schemas.openxmlformats.org/officeDocument/2006/relationships/hyperlink" Target="https://github.com/liusiasi/HTML5-CS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&#22797;&#21046;&#36825;&#27573;&#20869;&#23481;&#21518;&#25171;&#24320;&#30334;&#24230;&#32593;&#30424;App&#65292;&#25805;&#20316;&#26356;&#26041;&#20415;&#21734;&#12290;%20&#38142;&#25509;&#65306;https:/pan.baidu.com/s/1gmlRccirNTMyFQqoAMw33Q%20%20&#25552;&#21462;&#30721;&#65306;876h%20--&#26469;&#33258;&#30334;&#24230;&#32593;&#30424;&#36229;&#32423;&#20250;&#21592;V6&#30340;&#20998;&#20139;" TargetMode="External"/><Relationship Id="rId5" Type="http://schemas.openxmlformats.org/officeDocument/2006/relationships/hyperlink" Target="https://github.com/mqyqingfeng/Blog" TargetMode="External"/><Relationship Id="rId4" Type="http://schemas.openxmlformats.org/officeDocument/2006/relationships/hyperlink" Target="https://juejin.cn/post/68449037765123932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20/10/20/react-v1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&#22797;&#21046;&#36825;&#27573;&#20869;&#23481;&#21518;&#25171;&#24320;&#30334;&#24230;&#32593;&#30424;App&#65292;&#25805;&#20316;&#26356;&#26041;&#20415;&#21734;&#12290;%20&#38142;&#25509;&#65306;https:/pan.baidu.com/s/1yzwEXfCljsqfc3ztuAejsA%20%20&#25552;&#21462;&#30721;&#65306;dwt0%20--&#26469;&#33258;&#30334;&#24230;&#32593;&#30424;&#36229;&#32423;&#20250;&#21592;V6&#30340;&#20998;&#20139;" TargetMode="External"/><Relationship Id="rId4" Type="http://schemas.openxmlformats.org/officeDocument/2006/relationships/hyperlink" Target="https://coding.imooc.com/class/41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400206?spm=1000.2115.3001.51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iusisi.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n/web/tools/chrome-devtoo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&#22797;&#21046;&#36825;&#27573;&#20869;&#23481;&#21518;&#25171;&#24320;&#30334;&#24230;&#32593;&#30424;App&#65292;&#25805;&#20316;&#26356;&#26041;&#20415;&#21734;&#12290;%20&#38142;&#25509;&#65306;https:/pan.baidu.com/s/1I7PiE3oVhXLNlsO23pdElQ%20%20&#25552;&#21462;&#30721;&#65306;2B1O%20--&#26469;&#33258;&#30334;&#24230;&#32593;&#30424;&#36229;&#32423;&#20250;&#21592;V6&#30340;&#20998;&#20139;" TargetMode="External"/><Relationship Id="rId4" Type="http://schemas.openxmlformats.org/officeDocument/2006/relationships/hyperlink" Target="&#22797;&#21046;&#36825;&#27573;&#20869;&#23481;&#21518;&#25171;&#24320;&#30334;&#24230;&#32593;&#30424;App&#65292;&#25805;&#20316;&#26356;&#26041;&#20415;&#21734;&#12290;%20&#38142;&#25509;&#65306;https:/pan.baidu.com/s/1yeH2cSRBRK43FgqtH5tUXA%20%20&#25552;&#21462;&#30721;&#65306;0z2j%20--&#26469;&#33258;&#30334;&#24230;&#32593;&#30424;&#36229;&#32423;&#20250;&#21592;V6&#30340;&#20998;&#20139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2555776" y="1975164"/>
            <a:ext cx="3816424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前端求职经验分享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C1D11C-E455-421A-B276-2DBA54A1C5FC}"/>
              </a:ext>
            </a:extLst>
          </p:cNvPr>
          <p:cNvSpPr txBox="1"/>
          <p:nvPr/>
        </p:nvSpPr>
        <p:spPr>
          <a:xfrm>
            <a:off x="6228184" y="3219822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刘思琪</a:t>
            </a: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4A9A8C-8FF4-42E2-ABA5-04E1901534F8}"/>
              </a:ext>
            </a:extLst>
          </p:cNvPr>
          <p:cNvSpPr/>
          <p:nvPr/>
        </p:nvSpPr>
        <p:spPr>
          <a:xfrm>
            <a:off x="431540" y="795433"/>
            <a:ext cx="8604956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保证基础知识掌握的很牢，就可以开始投简历，一面、二面（做题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问基础）、三面（项目）、每一面最后都会有反问问题，提前准备好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面试之前一定要刷面经，针对特定的公司和部门刷牛客，甚至可以刷到一模一样的面经。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面试官问到不会的问题就说不会，学会引导式回答问题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阿里有线下的提前批，不录入系统的，可以多尝试不同的部门，录入系统只能选一个部门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阿里和腾讯的提前批大概三月初开始，一定至少在快截止至少一个礼拜前投递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面试腾讯之前着重准备计算机基础，网络（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），数据结构（有可能会问到迪杰斯特拉、桶排序。。），操作系统（死锁，银行家算法），算法（动态规划。。）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字节可以在春招的时候在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直聘投社招，流程快和校招没区别，都可以转正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百度、美团、快手都是一批一批的面试，尽量不要在第一批面，如果在第二批第三批面试可以避开清北大佬，幸运还可以刷到覆盖率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以上的重复面经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9700196-C050-794D-907E-85FEA29F8B99}"/>
              </a:ext>
            </a:extLst>
          </p:cNvPr>
          <p:cNvSpPr/>
          <p:nvPr/>
        </p:nvSpPr>
        <p:spPr>
          <a:xfrm>
            <a:off x="323528" y="138550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08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CCCD4F-BE8C-DB43-A564-E12953A968E0}"/>
              </a:ext>
            </a:extLst>
          </p:cNvPr>
          <p:cNvSpPr/>
          <p:nvPr/>
        </p:nvSpPr>
        <p:spPr>
          <a:xfrm>
            <a:off x="1259632" y="260440"/>
            <a:ext cx="295232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面试经验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春招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79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DF4387-A255-453C-82B4-6F1D6269A89D}"/>
              </a:ext>
            </a:extLst>
          </p:cNvPr>
          <p:cNvSpPr txBox="1"/>
          <p:nvPr/>
        </p:nvSpPr>
        <p:spPr>
          <a:xfrm>
            <a:off x="467544" y="1131590"/>
            <a:ext cx="81369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大概秋招提前批在七月中旬就开始了，所以基本在实习期间有一些公司求开始秋招了，同时准备实习、秋招、转正比较辛苦，大家找工作一定要坚持！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可以注重投的顺序，想去的最好不要第一个面，先拿一个不太想去的找找面试状态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建议海投，因为谈薪的时候可能会有惊喜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希望大家找工作的时候能够学会抱团，互相多多分享资源和信息，当然也欢迎有问题找我们沟通、改简历、帮忙内推。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31BAC6-6495-9642-9599-E78D4CAFB121}"/>
              </a:ext>
            </a:extLst>
          </p:cNvPr>
          <p:cNvSpPr/>
          <p:nvPr/>
        </p:nvSpPr>
        <p:spPr>
          <a:xfrm>
            <a:off x="323528" y="195486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09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2EE074-D20A-1B45-92F4-1AD6A4C6695D}"/>
              </a:ext>
            </a:extLst>
          </p:cNvPr>
          <p:cNvSpPr/>
          <p:nvPr/>
        </p:nvSpPr>
        <p:spPr>
          <a:xfrm>
            <a:off x="1259632" y="317376"/>
            <a:ext cx="27363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面试经验</a:t>
            </a:r>
            <a:r>
              <a:rPr lang="en-US" altLang="zh-CN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秋招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0" name="文本框 16"/>
          <p:cNvSpPr txBox="1"/>
          <p:nvPr/>
        </p:nvSpPr>
        <p:spPr>
          <a:xfrm>
            <a:off x="3635896" y="2139702"/>
            <a:ext cx="2520280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谢谢大家！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7FB217F-F215-4FED-A7BD-4A96AFB4E3E7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C6C630-2CB6-4F67-A792-A047CAFDD1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前端基础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86CCA7-8175-448E-B16F-B35C98968A95}"/>
              </a:ext>
            </a:extLst>
          </p:cNvPr>
          <p:cNvSpPr/>
          <p:nvPr/>
        </p:nvSpPr>
        <p:spPr>
          <a:xfrm>
            <a:off x="1475656" y="987574"/>
            <a:ext cx="5184576" cy="268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（红宝书）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阮一峰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-</a:t>
            </a:r>
            <a:r>
              <a:rPr lang="en" altLang="zh-CN" b="1" dirty="0">
                <a:hlinkClick r:id="rId3"/>
              </a:rPr>
              <a:t> ES6 </a:t>
            </a:r>
            <a:r>
              <a:rPr lang="zh-CN" altLang="en-US" b="1" dirty="0">
                <a:hlinkClick r:id="rId3"/>
              </a:rPr>
              <a:t>入门教程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掘金面经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基础题（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冴羽写博客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算法（剑指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慕课网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算法与数据结构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常考：排序、遍历二叉树、动态规划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笔试题汇总（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面试总结的习题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7F8DE7D8-D4C6-4225-8B2A-D61F3C039E39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BF80B2-F2B8-41F7-89C0-CA9E12EABC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-React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A263BA-92B9-48A3-A00F-3017F5895D8A}"/>
              </a:ext>
            </a:extLst>
          </p:cNvPr>
          <p:cNvSpPr/>
          <p:nvPr/>
        </p:nvSpPr>
        <p:spPr>
          <a:xfrm>
            <a:off x="827584" y="669375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为什么要增加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如何进行性能优化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ReactHooks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产生的原因是什么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是同步还是异步，如何控制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函数式组件与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组件区别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父子组件如何进行数据通信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绑定的方式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、为什么会出现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受控组件与非控组件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ReactProtal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组件作用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ReactContext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生命周期函数，新版和旧版，废弃的生命周期或者原因是什么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目前项目中用的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源码（这个时候可以针对前面的问题说看过某个关于哪个知识点的源码）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4FEBBC-AAAB-0244-AC04-DE3A26BD43CD}"/>
              </a:ext>
            </a:extLst>
          </p:cNvPr>
          <p:cNvSpPr/>
          <p:nvPr/>
        </p:nvSpPr>
        <p:spPr>
          <a:xfrm>
            <a:off x="5364088" y="1275606"/>
            <a:ext cx="33123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官方团队博客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hlinkClick r:id="rId4"/>
              </a:rPr>
              <a:t>慕课网</a:t>
            </a:r>
            <a:r>
              <a:rPr lang="en-US" altLang="zh-CN" dirty="0">
                <a:hlinkClick r:id="rId4"/>
              </a:rPr>
              <a:t>-</a:t>
            </a:r>
            <a:r>
              <a:rPr lang="zh-CN" altLang="en-US" dirty="0">
                <a:hlinkClick r:id="rId4"/>
              </a:rPr>
              <a:t>前端框架及项目面试</a:t>
            </a:r>
            <a:endParaRPr lang="en" altLang="zh-CN" dirty="0"/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慕课网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源码解析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45451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7A263BA-92B9-48A3-A00F-3017F5895D8A}"/>
              </a:ext>
            </a:extLst>
          </p:cNvPr>
          <p:cNvSpPr/>
          <p:nvPr/>
        </p:nvSpPr>
        <p:spPr>
          <a:xfrm>
            <a:off x="1151620" y="1054160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怎么使用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内部实现原理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异步处理，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Redux-saga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Redux-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thunk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一些关键配置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的使用方式，作用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34A03CB-F018-0D41-9B0E-735AB76A77AE}"/>
              </a:ext>
            </a:extLst>
          </p:cNvPr>
          <p:cNvSpPr/>
          <p:nvPr/>
        </p:nvSpPr>
        <p:spPr>
          <a:xfrm>
            <a:off x="503548" y="267494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7AE17-54DD-9F46-B1BA-863D34EAA885}"/>
              </a:ext>
            </a:extLst>
          </p:cNvPr>
          <p:cNvSpPr/>
          <p:nvPr/>
        </p:nvSpPr>
        <p:spPr>
          <a:xfrm>
            <a:off x="1439652" y="389384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前端技能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716821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7F8DE7D8-D4C6-4225-8B2A-D61F3C039E39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BF80B2-F2B8-41F7-89C0-CA9E12EABC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加分项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A263BA-92B9-48A3-A00F-3017F5895D8A}"/>
              </a:ext>
            </a:extLst>
          </p:cNvPr>
          <p:cNvSpPr/>
          <p:nvPr/>
        </p:nvSpPr>
        <p:spPr>
          <a:xfrm>
            <a:off x="575556" y="987574"/>
            <a:ext cx="7992888" cy="398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掌握一两种有助于拿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以上的评级，但是要把基础打牢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博客文档总结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最好是有一定时间间隔的记载，如果阅读量大会比较加分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个人网站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（简历的可交互的电子版）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开源项目经验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源码阅读的经验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框架实现的原理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。会用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的同学可能会被问到原理）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熟悉两个以上前端框架（前提是至少有一个比较精通）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后端语言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7A263BA-92B9-48A3-A00F-3017F5895D8A}"/>
              </a:ext>
            </a:extLst>
          </p:cNvPr>
          <p:cNvSpPr/>
          <p:nvPr/>
        </p:nvSpPr>
        <p:spPr>
          <a:xfrm>
            <a:off x="575556" y="987574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在实习之前最好有一两段项目，实验室的项目或者自己搭的项目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946FAD-AE88-AD41-918D-28F48927C89A}"/>
              </a:ext>
            </a:extLst>
          </p:cNvPr>
          <p:cNvSpPr/>
          <p:nvPr/>
        </p:nvSpPr>
        <p:spPr>
          <a:xfrm>
            <a:off x="1326703" y="1502782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主要负责的工作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项目中遇到的难题（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），在实际做项目过程中解决问题超过一天的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项目优化、性能测试（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如果有演示地址或者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仓库地址可以放上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D49C9-49E4-7849-821C-4F58FA88BE2B}"/>
              </a:ext>
            </a:extLst>
          </p:cNvPr>
          <p:cNvSpPr/>
          <p:nvPr/>
        </p:nvSpPr>
        <p:spPr>
          <a:xfrm>
            <a:off x="2915816" y="386789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Chrome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开发者工具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React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开发简书项目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ReactHooks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构建去哪网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207BC8-8796-6F4E-BDFF-616AECB73272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803464-C067-C449-95D6-A39456E14216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32915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7F8DE7D8-D4C6-4225-8B2A-D61F3C039E39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BF80B2-F2B8-41F7-89C0-CA9E12EABC1B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56A3FB-212F-7A45-8D7F-30DA9E97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" y="99665"/>
            <a:ext cx="9103100" cy="5143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6108F2-CE53-4746-82E7-2D9365ADD4EC}"/>
              </a:ext>
            </a:extLst>
          </p:cNvPr>
          <p:cNvSpPr txBox="1"/>
          <p:nvPr/>
        </p:nvSpPr>
        <p:spPr>
          <a:xfrm>
            <a:off x="107504" y="1563638"/>
            <a:ext cx="532859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E041D-CE67-4E40-B636-3C3645A94EFC}"/>
              </a:ext>
            </a:extLst>
          </p:cNvPr>
          <p:cNvSpPr txBox="1"/>
          <p:nvPr/>
        </p:nvSpPr>
        <p:spPr>
          <a:xfrm>
            <a:off x="101456" y="4164737"/>
            <a:ext cx="879102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08332"/>
      </p:ext>
    </p:extLst>
  </p:cSld>
  <p:clrMapOvr>
    <a:masterClrMapping/>
  </p:clrMapOvr>
  <p:transition spd="med"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B6C5DB-2BF2-4981-9F20-AC0AD74FA634}"/>
              </a:ext>
            </a:extLst>
          </p:cNvPr>
          <p:cNvSpPr txBox="1"/>
          <p:nvPr/>
        </p:nvSpPr>
        <p:spPr>
          <a:xfrm>
            <a:off x="736732" y="1429044"/>
            <a:ext cx="4224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互联网简历尽量凸显自己的专业技能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专业经历写上的每一条确认自己一定都会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项目着重写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542C243-EDB9-4F4C-8A61-8A88A9B747C2}"/>
                  </a:ext>
                </a:extLst>
              </p14:cNvPr>
              <p14:cNvContentPartPr/>
              <p14:nvPr/>
            </p14:nvContentPartPr>
            <p14:xfrm>
              <a:off x="5573800" y="1705160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542C243-EDB9-4F4C-8A61-8A88A9B747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680" y="1690040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626ADD9D-CCAB-EA42-8247-A7E6B9755BC7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DD4D01-C42D-5D45-80D0-9F7382C0149F}"/>
              </a:ext>
            </a:extLst>
          </p:cNvPr>
          <p:cNvSpPr/>
          <p:nvPr/>
        </p:nvSpPr>
        <p:spPr>
          <a:xfrm>
            <a:off x="1331640" y="236557"/>
            <a:ext cx="20162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简历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83EC2A-095E-5241-B333-771FE642F9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80" y="85721"/>
            <a:ext cx="36329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61D6C8E-3057-4678-8A4E-31AC360DD853}"/>
              </a:ext>
            </a:extLst>
          </p:cNvPr>
          <p:cNvSpPr/>
          <p:nvPr/>
        </p:nvSpPr>
        <p:spPr>
          <a:xfrm>
            <a:off x="395536" y="114667"/>
            <a:ext cx="648072" cy="65688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07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4A7C60-4B40-46A8-A42D-9B0E6E058D32}"/>
              </a:ext>
            </a:extLst>
          </p:cNvPr>
          <p:cNvSpPr/>
          <p:nvPr/>
        </p:nvSpPr>
        <p:spPr>
          <a:xfrm>
            <a:off x="1331640" y="236557"/>
            <a:ext cx="27363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面试流程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929529-4387-824B-9BB3-5A98CCB0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15566"/>
            <a:ext cx="4830606" cy="40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877</Words>
  <Application>Microsoft Macintosh PowerPoint</Application>
  <PresentationFormat>全屏显示(16:9)</PresentationFormat>
  <Paragraphs>102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Microsoft Office User</cp:lastModifiedBy>
  <cp:revision>481</cp:revision>
  <dcterms:created xsi:type="dcterms:W3CDTF">2014-11-09T01:07:25Z</dcterms:created>
  <dcterms:modified xsi:type="dcterms:W3CDTF">2020-12-02T09:54:07Z</dcterms:modified>
</cp:coreProperties>
</file>