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72" r:id="rId22"/>
    <p:sldId id="281" r:id="rId23"/>
    <p:sldId id="273" r:id="rId24"/>
    <p:sldId id="274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877C-C575-4DFB-BBDD-FFD7F2899E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B319-6099-48DD-BDD7-C9E78E71FB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blog.csdn.net/luoshengyang/" TargetMode="External"/><Relationship Id="rId2" Type="http://schemas.openxmlformats.org/officeDocument/2006/relationships/hyperlink" Target="http://blog.csdn.net/lmj623565791/" TargetMode="External"/><Relationship Id="rId1" Type="http://schemas.openxmlformats.org/officeDocument/2006/relationships/hyperlink" Target="http://blog.csdn.net/guolin_blo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pan.baidu.com/s/1sl6JBS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acmcoder.com/" TargetMode="External"/><Relationship Id="rId5" Type="http://schemas.openxmlformats.org/officeDocument/2006/relationships/hyperlink" Target="http://www.nowcoder.com/" TargetMode="External"/><Relationship Id="rId4" Type="http://schemas.openxmlformats.org/officeDocument/2006/relationships/hyperlink" Target="http://www.poj.org/" TargetMode="External"/><Relationship Id="rId3" Type="http://schemas.openxmlformats.org/officeDocument/2006/relationships/hyperlink" Target="http://www.hihocoder.com/" TargetMode="External"/><Relationship Id="rId2" Type="http://schemas.openxmlformats.org/officeDocument/2006/relationships/hyperlink" Target="http://www.lintcode.com/" TargetMode="External"/><Relationship Id="rId1" Type="http://schemas.openxmlformats.org/officeDocument/2006/relationships/hyperlink" Target="http://www.leetcod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互联网就业那些事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080" y="4581128"/>
            <a:ext cx="3168352" cy="50405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主讲人：张昊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47664" y="3861048"/>
            <a:ext cx="6912768" cy="144016"/>
            <a:chOff x="1547664" y="3789040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47664" y="3789040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923928" y="3933056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9552" y="1994350"/>
            <a:ext cx="1440160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推荐书籍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1516" y="5692953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Primer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6317" y="569295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编程思想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33752" y="5692953"/>
            <a:ext cx="207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核心技术</a:t>
            </a:r>
            <a:endParaRPr lang="zh-CN" altLang="en-US" dirty="0"/>
          </a:p>
        </p:txBody>
      </p:sp>
      <p:pic>
        <p:nvPicPr>
          <p:cNvPr id="1026" name="Picture 2" descr="http://c.hiphotos.baidu.com/baike/w=268/sign=a5d84a10a9ec8a13141a50e6cf019157/8644ebf81a4c510f2b0d8ce56059252dd52aa5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4" y="2729272"/>
            <a:ext cx="203964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2cto.com/uploadfile/2013/1104/2013110408360146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6" y="3258741"/>
            <a:ext cx="1436741" cy="185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866" y="3265369"/>
            <a:ext cx="1449279" cy="185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http://shopimg.kongfz.com.cn/20120801/1017247/9526yvYvy0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52" y="2729272"/>
            <a:ext cx="206050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9552" y="1994350"/>
            <a:ext cx="1440160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推荐书籍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7544" y="5692953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Java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3244" y="5709006"/>
            <a:ext cx="207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First Java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ttp://imgsrc.baidu.com/baike/pic/item/10dfa9ec8a1363273f7c3b24938fa0ec08fac71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8" y="2729272"/>
            <a:ext cx="214159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1.winxuancdn.com/4469/1200974469_10.jpg?14115708597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11" y="32521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54" y="3252192"/>
            <a:ext cx="148042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28535"/>
            <a:ext cx="2463937" cy="280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03106" y="5706009"/>
            <a:ext cx="207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程序员面试宝典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9552" y="1994350"/>
            <a:ext cx="1440160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视频资源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2780928"/>
            <a:ext cx="23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北邮人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学习视频资源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3987700" cy="234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8205" y="515719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通过视频资源（或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First Java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入门，第一遍复习可以参考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程序员面试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宝典，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思想当做字典查缺补漏，在刷题中实践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204864"/>
            <a:ext cx="2609850" cy="337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2020" y="573325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1916832"/>
            <a:ext cx="3600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模型以及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分区，对象创建时的内存布局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一个对象是否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存活：引用计数和可达性分析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的三种收集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垃圾收集器有哪些？重点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G1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新生代、老年代、永久代、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Survivor1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Survivor2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Minor GC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GC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的区别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分配担保机制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类的加载过程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类加载器的分类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双亲委派模型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静态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分派和动态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分派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字节码指令用于方法调用：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invokevirtual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invokeinterface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invokespecial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invokestatic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并发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217077" y="573325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并发编程的艺术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9" y="2276872"/>
            <a:ext cx="2581275" cy="334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25" y="2276872"/>
            <a:ext cx="2599279" cy="334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38534" y="573325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并发编程实战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并发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55576" y="1772816"/>
            <a:ext cx="64807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什么是死锁，场景，避免和解决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CVS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什么是线程，线程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java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如何使用多线程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什么是守护线程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如何安全终止线程，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volatile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关键字，是否保证原子性，优缺点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join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ThreadLocal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synchronized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Lock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接口，可重入锁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ReentrantLock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、读写锁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ReadWriteLock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ReentrantLock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的区别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ConcurrentHashMap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原理以及与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SynchronizedMap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的区别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阻塞队列的实现原理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CountDownLatch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CyclicBarrier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池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Executor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框架与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FutureTask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单例模式的多种写法（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DCL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重要）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生产者与消费者模型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设计模式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217077" y="573325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 First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7" y="2060848"/>
            <a:ext cx="28956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99992" y="2152015"/>
            <a:ext cx="3672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一、设计模式七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基本原则（了解）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二、常用设计模式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工厂模式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单例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适配器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装饰者模式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代理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观察者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迭代器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桥接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外观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原型模式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+Linux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217077" y="573325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现代操作系统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39" y="2131744"/>
            <a:ext cx="23907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 descr="http://www.greenxiazai.com/soft/UploadPic/2012-7/20127819824876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1744"/>
            <a:ext cx="277007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14898" y="5723964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鸟哥的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私房菜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+Linux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9592" y="2284417"/>
            <a:ext cx="3672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的几种状态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几种通信方式。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什么是虚拟内存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段存储，页存储，段页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虚拟地址、逻辑地址、线性地址、物理地址的区别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进程与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线程的区别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进程调度的一些算法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信号量和互斥量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死锁的必要条件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，死锁的检测和恢复，避免和预防。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217077" y="573325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计算机网络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1920" y="1901029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次握手和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次挥手过程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响应报文格式及各种响应码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请求报文格式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Http1.1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Http1.0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的区别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怎么处理长连接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地址分类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各层的结构与功能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的整个过程。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报文是什么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区别及其各自优缺点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数据报格式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拥塞控制和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流量控制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解释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ttp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ttps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打开一个网页，整个过程使用到哪些协议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滑动窗口与回退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针协议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路由器与交换机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69" y="2131743"/>
            <a:ext cx="24288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求职经历简述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2416554"/>
            <a:ext cx="7128792" cy="2278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月初，拿到腾讯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的暑期实习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 在腾讯公司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事业部实习，负责腾讯新闻客户端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 陆续拿到腾讯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，今日头条，携程，美团等公司的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，最后确定在今日头条工作。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217077" y="5867980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数据库系统概念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2204864"/>
            <a:ext cx="3600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实体和属性，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/>
              <a:t>数据库</a:t>
            </a:r>
            <a:r>
              <a:rPr lang="zh-CN" altLang="en-US" sz="1600" dirty="0" smtClean="0"/>
              <a:t>的三</a:t>
            </a:r>
            <a:r>
              <a:rPr lang="zh-CN" altLang="en-US" sz="1600" dirty="0"/>
              <a:t>级模式、二级</a:t>
            </a:r>
            <a:r>
              <a:rPr lang="zh-CN" altLang="en-US" sz="1600" dirty="0" smtClean="0"/>
              <a:t>映象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/>
              <a:t>主</a:t>
            </a:r>
            <a:r>
              <a:rPr lang="zh-CN" altLang="en-US" sz="1600" dirty="0" smtClean="0"/>
              <a:t>键和外键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关系数据库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概念，关系的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种基本操作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关系模式的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规范化（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种范式）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函数依赖与候选码的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数据库中数据查询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数据库查询优化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数据的添加、删除、修改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表的创建、修改表结构、删除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的作用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事务的定义和四个性质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触发器定义和分类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内连接、外连接的区别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772816"/>
            <a:ext cx="1368152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推荐书籍</a:t>
            </a:r>
            <a:endParaRPr lang="zh-CN" altLang="en-US" dirty="0"/>
          </a:p>
        </p:txBody>
      </p:sp>
      <p:pic>
        <p:nvPicPr>
          <p:cNvPr id="6150" name="Picture 6" descr="http://m.360buyimg.com/n12/jfs/t163/265/2160712387/46953/3e27d76c/53c86157N07bc2548.jpg%21q7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69" y="2410056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53924" y="579539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第一行代码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9448" y="579597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疯狂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讲义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772816"/>
            <a:ext cx="1368152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推荐书籍</a:t>
            </a:r>
            <a:endParaRPr lang="zh-CN" altLang="en-US" dirty="0"/>
          </a:p>
        </p:txBody>
      </p:sp>
      <p:sp>
        <p:nvSpPr>
          <p:cNvPr id="3" name="AutoShape 2" descr="http://img2.imgtn.bdimg.com/it/u=2588228050,138022000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412" name="Picture 4" descr="http://img12.360buyimg.com/popWaterMark/jfs/t817/67/900072494/35777/bdaf0189/5553de44Nc84d976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19" y="2701594"/>
            <a:ext cx="2901469" cy="29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://img10.gomein.net.cn/image/bbcimg/production_image/img/20130409/8001195602/101782772_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44" y="2701594"/>
            <a:ext cx="2901468" cy="29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11560" y="5867980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开发艺术探索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3869" y="5868560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源码设计模式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772816"/>
            <a:ext cx="1368152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推荐书籍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6" y="2774182"/>
            <a:ext cx="2211435" cy="290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29" y="2774182"/>
            <a:ext cx="2424741" cy="290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94" y="2774182"/>
            <a:ext cx="2101342" cy="290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62935" y="5850090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研发录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1560" y="1772816"/>
            <a:ext cx="1368152" cy="4024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学习方法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2461533"/>
            <a:ext cx="76328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北邮人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上的视频资源，两本入门书籍中选一本，书和视频结合看。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最好有自己的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项目，否则简历不好写，没有项目的话，找视频上的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项目，跟着敲一遍。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开始看一些基础组件的源码，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LRUCache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等等。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开始学习一些开源框架，要看源码，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EventBus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Fresco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RxJava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遇到问题，或者想深入了解一些知识，去看大牛的博客，有自己的博客和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更佳，面试加分项。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推荐：郭霖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第一行代码作者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http://blog.csdn.net/guolin_blog/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张鸿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洋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很多干货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blog.csdn.net/lmj623565791/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罗升阳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老罗，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底层源码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http://blog.csdn.net/luoshengyang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关于简历上的项目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9552" y="1988840"/>
            <a:ext cx="76328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不要写任何自己不熟悉的内容，项目很容易被深挖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基于项目写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技术，主动引导面试官对技术的提问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没有实战项目或实验室项目没深度怎么办？项目的包装</a:t>
            </a:r>
            <a:endParaRPr lang="en-US" altLang="zh-CN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为例：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在学习视频上看了一个新闻客户端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实现，自己全部掌握了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自己学习了一些开源框架，比如图片加载或者网络的框架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简历上的内容：实验室的企业合作项目，资讯类客户端，并用到了某开源框架，引导面试官问有关开源框架的内容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另：简历最好用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写，找师兄师姐要模板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笔试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9552" y="2276872"/>
            <a:ext cx="763284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绝大多数笔试形式为，在电脑前，开摄像头（有时还要开语音），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2-3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个小时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一般题型为，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20-40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道选择题（单选，多选，有时有判断），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道编程题，有时有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道设计题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选择题一般考查范围，数据结构和算法（典型如栈的进出顺序，二叉树遍历，快排），语言（看程序写结果），技术方向知识，操作系统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数据库，有些公司考智力题（数列找规律等），概率论（阿里很喜欢考）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腾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讯客户端方向选择题考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比较多，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方向的同学注意。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注意算法题有些平台不可以跳出页面，有些可以跳出页面用开发环境写好调试好再粘贴回去。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不要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作弊。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关于面试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9552" y="2276872"/>
            <a:ext cx="76328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面试一般分三种形式，现场面，电话面，视频面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面试时间一般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分钟到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个多小时不等，固定项目：手写算法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腾讯一般一天一面，当天或者第二天出消息，过两天下一面，一共三面，两面技术面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+HR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面，其他的一般都是一天面完，或面完所有技术面之后改天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面一般不挂人，但也有例外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牛客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网的讨论区有面经分享，很有用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面试官最后问：</a:t>
            </a:r>
            <a:r>
              <a:rPr lang="zh-CN" alt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你还有什么想问我的吗？</a:t>
            </a:r>
            <a:endParaRPr lang="en-US" altLang="zh-CN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：您的团队目前在做的方向是什么？团队多少人？分工如何？对于某技术或框架有什么看法？您觉得我今天的面试有什么需要提高或改进的地方（当自己感觉面得不好时）？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关于微软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9552" y="2222862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笔试：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形式是标准的竞赛形式，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道算法题，每题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个测试用例，共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分，满分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分，时间共两个半小时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道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题通常难度呈阶梯状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左右以上，可以稳定进面试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年开始，每年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月一次实习笔试，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9-10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次秋招笔试，都在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HihoCoder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平台上进行，可以在平台上找到原题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93" y="1945556"/>
            <a:ext cx="4151847" cy="37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关于微软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9552" y="2222862"/>
            <a:ext cx="3744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面试：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形式不确定，我自己的经历，固定两轮技术面之后等消息，后面还有一轮技术面，然后是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时间很长，一般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一面都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个小时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内容：算法，算法，算法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比较关注数学能力和逻辑能力，另外还有一小部分系统设计题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准备一个简短的英文自我介绍，不一定会问，基本上没有英文面试，不用太担心因为英语水平而挂面试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93" y="1945556"/>
            <a:ext cx="4151847" cy="37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1340769"/>
            <a:ext cx="7054552" cy="25202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5400" dirty="0" smtClean="0">
                <a:latin typeface="+mn-ea"/>
                <a:ea typeface="+mn-ea"/>
                <a:hlinkClick r:id="rId1"/>
              </a:rPr>
              <a:t>http</a:t>
            </a:r>
            <a:r>
              <a:rPr lang="en-US" altLang="zh-CN" sz="5400" dirty="0">
                <a:latin typeface="+mn-ea"/>
                <a:ea typeface="+mn-ea"/>
                <a:hlinkClick r:id="rId1"/>
              </a:rPr>
              <a:t>://</a:t>
            </a:r>
            <a:r>
              <a:rPr lang="en-US" altLang="zh-CN" sz="5400" dirty="0" smtClean="0">
                <a:latin typeface="+mn-ea"/>
                <a:ea typeface="+mn-ea"/>
                <a:hlinkClick r:id="rId1"/>
              </a:rPr>
              <a:t>pan.baidu.com</a:t>
            </a:r>
            <a:br>
              <a:rPr lang="en-US" altLang="zh-CN" sz="5400" dirty="0" smtClean="0">
                <a:latin typeface="+mn-ea"/>
                <a:ea typeface="+mn-ea"/>
                <a:hlinkClick r:id="rId1"/>
              </a:rPr>
            </a:br>
            <a:r>
              <a:rPr lang="en-US" altLang="zh-CN" sz="5400" dirty="0" smtClean="0">
                <a:latin typeface="+mn-ea"/>
                <a:ea typeface="+mn-ea"/>
                <a:hlinkClick r:id="rId1"/>
              </a:rPr>
              <a:t>/s/1sl6JBS5</a:t>
            </a:r>
            <a:br>
              <a:rPr lang="en-US" altLang="zh-CN" sz="5400" dirty="0" smtClean="0">
                <a:latin typeface="+mn-ea"/>
                <a:ea typeface="+mn-ea"/>
              </a:rPr>
            </a:br>
            <a:r>
              <a:rPr lang="zh-CN" altLang="en-US" sz="5400" dirty="0" smtClean="0">
                <a:latin typeface="+mn-ea"/>
                <a:ea typeface="+mn-ea"/>
              </a:rPr>
              <a:t>密码</a:t>
            </a:r>
            <a:r>
              <a:rPr lang="en-US" altLang="zh-CN" sz="5400" dirty="0">
                <a:latin typeface="+mn-ea"/>
                <a:ea typeface="+mn-ea"/>
              </a:rPr>
              <a:t>: j2gp</a:t>
            </a:r>
            <a:endParaRPr lang="zh-CN" altLang="en-US" sz="54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080" y="4581128"/>
            <a:ext cx="3168352" cy="50405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谢谢！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47664" y="3861048"/>
            <a:ext cx="6912768" cy="144016"/>
            <a:chOff x="1547664" y="3789040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547664" y="3789040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923928" y="3933056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笔试面试时间表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584" y="1988840"/>
          <a:ext cx="6552728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/>
                <a:gridCol w="3276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时间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内容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月底到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月底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实习内推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（阿里和网易最早，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年网易内推也需要笔试）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月初到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月底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实习笔试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月中到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月初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实习面试（笔试一般一周内出结果，同时安排面试，面试一般三到五轮，有一天结束的，也有分几天的）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月初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所有面试结束后一周左右发实习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月中到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月底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秋招内推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月初到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月中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秋招笔试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月中到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月底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秋招面试（笔试后一周左右）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月中到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月初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发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知识储备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95922" y="2046288"/>
            <a:ext cx="2271923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87626" y="1859905"/>
            <a:ext cx="2088231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00734" y="1906995"/>
            <a:ext cx="1815653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数据结构和算法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539553" y="1859905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1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95922" y="2811463"/>
            <a:ext cx="939776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187626" y="2625080"/>
            <a:ext cx="900100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300734" y="2672170"/>
            <a:ext cx="69953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39552" y="2625080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2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95921" y="3603551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187625" y="3417168"/>
            <a:ext cx="1800200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00733" y="3464258"/>
            <a:ext cx="139906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</a:t>
            </a:r>
            <a:r>
              <a:rPr lang="zh-CN" altLang="en-US" dirty="0" smtClean="0">
                <a:solidFill>
                  <a:schemeClr val="bg1"/>
                </a:solidFill>
              </a:rPr>
              <a:t>方向知识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39552" y="3417168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3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895921" y="4395639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187625" y="4209256"/>
            <a:ext cx="1800200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300733" y="4256346"/>
            <a:ext cx="139906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JVM(Java</a:t>
            </a:r>
            <a:r>
              <a:rPr lang="zh-CN" altLang="en-US" dirty="0" smtClean="0">
                <a:solidFill>
                  <a:schemeClr val="bg1"/>
                </a:solidFill>
              </a:rPr>
              <a:t>方向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39552" y="4209256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4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895922" y="5187727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187626" y="5001344"/>
            <a:ext cx="1296143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1300734" y="5048434"/>
            <a:ext cx="1111027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并发编程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39553" y="5001344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5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895922" y="5979815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187626" y="5793432"/>
            <a:ext cx="1296143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300734" y="5840522"/>
            <a:ext cx="1111027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设计模式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39553" y="5793432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6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4299770" y="4395639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591474" y="4209256"/>
            <a:ext cx="1980219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4704582" y="4256346"/>
            <a:ext cx="1687091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操作系统</a:t>
            </a:r>
            <a:r>
              <a:rPr lang="en-US" altLang="zh-CN" dirty="0" smtClean="0">
                <a:solidFill>
                  <a:schemeClr val="bg1"/>
                </a:solidFill>
              </a:rPr>
              <a:t>+Linux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943401" y="4209256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7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4299770" y="5188174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591475" y="5001791"/>
            <a:ext cx="955734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704582" y="5048881"/>
            <a:ext cx="699529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网络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3401" y="5001791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8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4299770" y="5979468"/>
            <a:ext cx="1247439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4591475" y="5793085"/>
            <a:ext cx="1224134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4704582" y="5840175"/>
            <a:ext cx="699529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数据库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943401" y="5793085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9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9926" y="2627620"/>
            <a:ext cx="412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 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41974" y="3286725"/>
            <a:ext cx="427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 SSH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数据结构和算法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994350"/>
            <a:ext cx="1374092" cy="4257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推荐书籍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9" y="2739008"/>
            <a:ext cx="2808312" cy="28083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32" y="2729272"/>
            <a:ext cx="1991349" cy="28083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29272"/>
            <a:ext cx="2008328" cy="28083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1516" y="5692953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数据结构（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/>
              <a:t>语言版）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65403" y="5692953"/>
            <a:ext cx="126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算法导论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3752" y="5692953"/>
            <a:ext cx="207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算法（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数据结构和算法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994350"/>
            <a:ext cx="1440160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推荐书籍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5" y="5692953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剑指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3515" y="5692953"/>
            <a:ext cx="126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编程之美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4" y="2739008"/>
            <a:ext cx="2168057" cy="28083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7" t="12084" r="12282" b="12238"/>
          <a:stretch>
            <a:fillRect/>
          </a:stretch>
        </p:blipFill>
        <p:spPr>
          <a:xfrm>
            <a:off x="3624892" y="2739009"/>
            <a:ext cx="2243252" cy="2808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http://easyread.ph.126.net/dADqwSAfdCq40p9NVtM8Bw==/87960930223711711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39008"/>
            <a:ext cx="2005936" cy="2808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88224" y="5692953"/>
            <a:ext cx="18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程序员面试金典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数据结构和算法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994350"/>
            <a:ext cx="1440160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推荐网站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2795543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LeetCode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www.leetcode.com/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——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测试用例多，有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528936" y="2780928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1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336208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www.lintcode.com/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——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有中文，用例少，没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28936" y="3347467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2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90436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HihoCoder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www.hihocoder.com/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——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偏测评和比赛，题目较难，微软笔试指定平台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28936" y="3889752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3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0248" y="456531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www.poj.org/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——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道，成为大牛，通往北美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的捷径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39552" y="4550698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4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0248" y="523094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客网：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www.nowcoder.com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——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笔试真题，也有算法题以及收费课程，同时也是一些公司笔试的平台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539552" y="5216326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5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0248" y="589188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赛码网：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www.acmcoder.com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——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跟牛客网类似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39552" y="5877272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6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数据结构和算法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994350"/>
            <a:ext cx="2880320" cy="3994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不同职位对算法的要求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99792" y="3669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前端，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959768" y="2924944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</a:rPr>
              <a:t>低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959768" y="5445224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高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461629" y="4329101"/>
            <a:ext cx="1368150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28182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测试，运维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792" y="44371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99792" y="527451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算法工程师，大数据，数据挖掘，机器学习，广告推荐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843808" y="3187546"/>
            <a:ext cx="144016" cy="48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2843808" y="4005064"/>
            <a:ext cx="144016" cy="48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2843808" y="4792320"/>
            <a:ext cx="144016" cy="4821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数据结构和算法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412776"/>
            <a:ext cx="6912768" cy="144016"/>
            <a:chOff x="539552" y="1412776"/>
            <a:chExt cx="6912768" cy="1440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39552" y="1412776"/>
              <a:ext cx="691276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39552" y="1556792"/>
              <a:ext cx="4536504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994350"/>
            <a:ext cx="2880320" cy="4024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6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需要掌握的内容</a:t>
            </a:r>
            <a:endParaRPr lang="zh-CN" altLang="en-US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851756" y="2924944"/>
            <a:ext cx="587896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</a:rPr>
              <a:t>基础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959768" y="5793432"/>
            <a:ext cx="371872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1500" dirty="0" smtClean="0">
                <a:solidFill>
                  <a:schemeClr val="bg1"/>
                </a:solidFill>
              </a:rPr>
              <a:t>难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 rot="5400000">
            <a:off x="281609" y="4509121"/>
            <a:ext cx="1728190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5770" y="2564904"/>
            <a:ext cx="523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链表、队列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栈的概念和基本操作，所有排序算法的原理和时间复杂度，字符串简单操作，二叉树基础，二分查找，哈希表原理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3090" y="3786500"/>
            <a:ext cx="5235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链表、队列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栈的复杂操作和应用，手写快排、堆排、归并排序，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，二叉树非递归先中后序遍历，层序遍历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8810" y="4997862"/>
            <a:ext cx="526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动态规划，贪心，回溯，图的基础，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，二叉搜索树、红黑树、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树的概念和性质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8810" y="5866239"/>
            <a:ext cx="526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线段树，字典树，树形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，图的最小生成树，单源最短路径，最大流最小割，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树，斐波那契堆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699792" y="3488234"/>
            <a:ext cx="144016" cy="2982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699792" y="4709830"/>
            <a:ext cx="144016" cy="2982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699792" y="5634938"/>
            <a:ext cx="144016" cy="2982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4288</Words>
  <Application>WPS 演示</Application>
  <PresentationFormat>全屏显示(4:3)</PresentationFormat>
  <Paragraphs>406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华文新魏</vt:lpstr>
      <vt:lpstr>黑体</vt:lpstr>
      <vt:lpstr>Times New Roman</vt:lpstr>
      <vt:lpstr>Calibri</vt:lpstr>
      <vt:lpstr>微软雅黑</vt:lpstr>
      <vt:lpstr>Arial Unicode MS</vt:lpstr>
      <vt:lpstr>Office 主题​​</vt:lpstr>
      <vt:lpstr>互联网就业那些事</vt:lpstr>
      <vt:lpstr>求职经历简述</vt:lpstr>
      <vt:lpstr>笔试面试时间表</vt:lpstr>
      <vt:lpstr>知识储备</vt:lpstr>
      <vt:lpstr>数据结构和算法</vt:lpstr>
      <vt:lpstr>数据结构和算法</vt:lpstr>
      <vt:lpstr>数据结构和算法</vt:lpstr>
      <vt:lpstr>数据结构和算法</vt:lpstr>
      <vt:lpstr>数据结构和算法</vt:lpstr>
      <vt:lpstr>语言</vt:lpstr>
      <vt:lpstr>语言</vt:lpstr>
      <vt:lpstr>语言</vt:lpstr>
      <vt:lpstr>JVM</vt:lpstr>
      <vt:lpstr>Java并发</vt:lpstr>
      <vt:lpstr>Java并发</vt:lpstr>
      <vt:lpstr>设计模式</vt:lpstr>
      <vt:lpstr>操作系统+Linux</vt:lpstr>
      <vt:lpstr>操作系统+Linux</vt:lpstr>
      <vt:lpstr>网络</vt:lpstr>
      <vt:lpstr>数据库</vt:lpstr>
      <vt:lpstr>Android</vt:lpstr>
      <vt:lpstr>Android</vt:lpstr>
      <vt:lpstr>Android</vt:lpstr>
      <vt:lpstr>关于简历上的项目</vt:lpstr>
      <vt:lpstr>关于笔试</vt:lpstr>
      <vt:lpstr>关于面试</vt:lpstr>
      <vt:lpstr>关于微软</vt:lpstr>
      <vt:lpstr>关于微软</vt:lpstr>
      <vt:lpstr>http://pan.baidu.com /s/1sl6JBS5 密码: j2gp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hzhang</dc:creator>
  <cp:lastModifiedBy>admin</cp:lastModifiedBy>
  <cp:revision>70</cp:revision>
  <dcterms:created xsi:type="dcterms:W3CDTF">2016-11-29T06:12:00Z</dcterms:created>
  <dcterms:modified xsi:type="dcterms:W3CDTF">2018-03-17T03:49:12Z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