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</p:sldMasterIdLst>
  <p:notesMasterIdLst>
    <p:notesMasterId r:id="rId7"/>
  </p:notesMasterIdLst>
  <p:handoutMasterIdLst>
    <p:handoutMasterId r:id="rId18"/>
  </p:handoutMasterIdLst>
  <p:sldIdLst>
    <p:sldId id="611" r:id="rId5"/>
    <p:sldId id="610" r:id="rId6"/>
    <p:sldId id="667" r:id="rId8"/>
    <p:sldId id="698" r:id="rId9"/>
    <p:sldId id="699" r:id="rId10"/>
    <p:sldId id="700" r:id="rId11"/>
    <p:sldId id="701" r:id="rId12"/>
    <p:sldId id="702" r:id="rId13"/>
    <p:sldId id="703" r:id="rId14"/>
    <p:sldId id="704" r:id="rId15"/>
    <p:sldId id="705" r:id="rId16"/>
    <p:sldId id="706" r:id="rId17"/>
  </p:sldIdLst>
  <p:sldSz cx="9144000" cy="6858000" type="screen4x3"/>
  <p:notesSz cx="6797675" cy="9928225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600" b="0" i="0" u="none" kern="1200" baseline="0">
        <a:solidFill>
          <a:schemeClr val="tx1"/>
        </a:solidFill>
        <a:latin typeface="楷体_GB2312" charset="-122"/>
        <a:ea typeface="楷体_GB231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600" b="0" i="0" u="none" kern="1200" baseline="0">
        <a:solidFill>
          <a:schemeClr val="tx1"/>
        </a:solidFill>
        <a:latin typeface="楷体_GB2312" charset="-122"/>
        <a:ea typeface="楷体_GB231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600" b="0" i="0" u="none" kern="1200" baseline="0">
        <a:solidFill>
          <a:schemeClr val="tx1"/>
        </a:solidFill>
        <a:latin typeface="楷体_GB2312" charset="-122"/>
        <a:ea typeface="楷体_GB231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600" b="0" i="0" u="none" kern="1200" baseline="0">
        <a:solidFill>
          <a:schemeClr val="tx1"/>
        </a:solidFill>
        <a:latin typeface="楷体_GB2312" charset="-122"/>
        <a:ea typeface="楷体_GB231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600" b="0" i="0" u="none" kern="1200" baseline="0">
        <a:solidFill>
          <a:schemeClr val="tx1"/>
        </a:solidFill>
        <a:latin typeface="楷体_GB2312" charset="-122"/>
        <a:ea typeface="楷体_GB231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600" b="0" i="0" u="none" kern="1200" baseline="0">
        <a:solidFill>
          <a:schemeClr val="tx1"/>
        </a:solidFill>
        <a:latin typeface="楷体_GB2312" charset="-122"/>
        <a:ea typeface="楷体_GB231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600" b="0" i="0" u="none" kern="1200" baseline="0">
        <a:solidFill>
          <a:schemeClr val="tx1"/>
        </a:solidFill>
        <a:latin typeface="楷体_GB2312" charset="-122"/>
        <a:ea typeface="楷体_GB231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600" b="0" i="0" u="none" kern="1200" baseline="0">
        <a:solidFill>
          <a:schemeClr val="tx1"/>
        </a:solidFill>
        <a:latin typeface="楷体_GB2312" charset="-122"/>
        <a:ea typeface="楷体_GB231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600" b="0" i="0" u="none" kern="1200" baseline="0">
        <a:solidFill>
          <a:schemeClr val="tx1"/>
        </a:solidFill>
        <a:latin typeface="楷体_GB2312" charset="-122"/>
        <a:ea typeface="楷体_GB231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FFF"/>
    <a:srgbClr val="333399"/>
    <a:srgbClr val="5F5F5F"/>
    <a:srgbClr val="808080"/>
    <a:srgbClr val="000000"/>
    <a:srgbClr val="CC0000"/>
    <a:srgbClr val="46ACAE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755"/>
    <p:restoredTop sz="92970"/>
  </p:normalViewPr>
  <p:slideViewPr>
    <p:cSldViewPr showGuides="1">
      <p:cViewPr varScale="1">
        <p:scale>
          <a:sx n="81" d="100"/>
          <a:sy n="81" d="100"/>
        </p:scale>
        <p:origin x="1675" y="67"/>
      </p:cViewPr>
      <p:guideLst>
        <p:guide orient="horz" pos="213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l" eaLnBrk="1" hangingPunct="1">
              <a:defRPr sz="1200">
                <a:latin typeface="楷体_GB2312" charset="-122"/>
                <a:ea typeface="楷体_GB231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charset="-122"/>
              <a:ea typeface="楷体_GB231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r" eaLnBrk="1" hangingPunct="1">
              <a:defRPr sz="1200">
                <a:latin typeface="楷体_GB2312" charset="-122"/>
                <a:ea typeface="楷体_GB2312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charset="-122"/>
              <a:ea typeface="楷体_GB231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5300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l" eaLnBrk="1" hangingPunct="1">
              <a:defRPr sz="1200">
                <a:latin typeface="楷体_GB2312" charset="-122"/>
                <a:ea typeface="楷体_GB231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charset="-122"/>
              <a:ea typeface="楷体_GB231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5300"/>
          </a:xfrm>
          <a:prstGeom prst="rect">
            <a:avLst/>
          </a:prstGeom>
        </p:spPr>
        <p:txBody>
          <a:bodyPr vert="horz" wrap="square" lIns="91001" tIns="45501" rIns="91001" bIns="45501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4284E4E-E2C7-4793-B276-73332CAD777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charset="-122"/>
                <a:ea typeface="楷体_GB231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charset="-122"/>
              <a:ea typeface="楷体_GB231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001" tIns="45501" rIns="91001" bIns="45501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001" tIns="45501" rIns="91001" bIns="45501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8677" name="Rectangle 5"/>
          <p:cNvSpPr>
            <a:spLocks noGrp="1"/>
          </p:cNvSpPr>
          <p:nvPr>
            <p:ph type="body" sz="quarter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</a:ln>
        </p:spPr>
        <p:txBody>
          <a:bodyPr wrap="square" lIns="91001" tIns="45501" rIns="91001" bIns="45501"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60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001" tIns="45501" rIns="91001" bIns="45501" numCol="1" anchor="b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0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001" tIns="45501" rIns="91001" bIns="45501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CCB59F-A6D7-45A0-99EE-B71241E7A83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001" tIns="45501" rIns="91001" bIns="45501" anchor="t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31338"/>
            <a:ext cx="2946400" cy="495300"/>
          </a:xfrm>
          <a:prstGeom prst="rect">
            <a:avLst/>
          </a:prstGeom>
          <a:noFill/>
          <a:ln w="9525">
            <a:noFill/>
          </a:ln>
        </p:spPr>
        <p:txBody>
          <a:bodyPr wrap="square" lIns="91001" tIns="45501" rIns="91001" bIns="45501" anchor="b"/>
          <a:p>
            <a:pPr lvl="0" indent="0" algn="r" eaLnBrk="1" hangingPunct="1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jpeg"/><Relationship Id="rId7" Type="http://schemas.openxmlformats.org/officeDocument/2006/relationships/image" Target="../media/image9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0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7" descr="02_ba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8458200" cy="6324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Rectangle 30"/>
          <p:cNvSpPr>
            <a:spLocks noChangeArrowheads="1"/>
          </p:cNvSpPr>
          <p:nvPr/>
        </p:nvSpPr>
        <p:spPr bwMode="auto">
          <a:xfrm>
            <a:off x="228600" y="228600"/>
            <a:ext cx="8686800" cy="63246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600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gray">
          <a:xfrm>
            <a:off x="7391400" y="5943600"/>
            <a:ext cx="1231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  <a:sym typeface="+mn-ea"/>
              </a:rPr>
              <a:t>LOGO</a:t>
            </a:r>
            <a:endParaRPr kumimoji="0" lang="en-US" altLang="zh-CN" sz="2400" b="1" i="1" u="none" strike="noStrike" kern="120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101" name="Line 29"/>
          <p:cNvSpPr/>
          <p:nvPr/>
        </p:nvSpPr>
        <p:spPr>
          <a:xfrm>
            <a:off x="3657600" y="2819400"/>
            <a:ext cx="5105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4102" name="Picture 28" descr="02_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514600"/>
            <a:ext cx="615950" cy="76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0" y="2133600"/>
            <a:ext cx="4876800" cy="609600"/>
          </a:xfrm>
        </p:spPr>
        <p:txBody>
          <a:bodyPr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2895600"/>
            <a:ext cx="4800600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600" b="0">
                <a:solidFill>
                  <a:srgbClr val="000000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52400" y="6553200"/>
            <a:ext cx="24384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b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53200"/>
            <a:ext cx="3048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b="0" i="0"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477000" y="6553200"/>
            <a:ext cx="24384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E0F2B2-A442-434F-BCAF-8793008C8B0E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LOGO</a:t>
            </a:r>
            <a:endParaRPr kumimoji="0" lang="en-US" altLang="zh-CN" sz="2000" b="1" i="1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BCB9F-C712-44B9-9E0B-A6D6482701AC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007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007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LOGO</a:t>
            </a:r>
            <a:endParaRPr kumimoji="0" lang="en-US" altLang="zh-CN" sz="2000" b="1" i="1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BCB9F-C712-44B9-9E0B-A6D6482701AC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28600"/>
            <a:ext cx="8229600" cy="60007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LOGO</a:t>
            </a:r>
            <a:endParaRPr kumimoji="0" lang="en-US" altLang="zh-CN" sz="2000" b="1" i="1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BCB9F-C712-44B9-9E0B-A6D6482701AC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2" descr="a_1"/>
          <p:cNvPicPr>
            <a:picLocks noChangeAspect="1"/>
          </p:cNvPicPr>
          <p:nvPr userDrawn="1"/>
        </p:nvPicPr>
        <p:blipFill>
          <a:blip r:embed="rId2"/>
          <a:srcRect l="2174"/>
          <a:stretch>
            <a:fillRect/>
          </a:stretch>
        </p:blipFill>
        <p:spPr>
          <a:xfrm>
            <a:off x="0" y="0"/>
            <a:ext cx="9144000" cy="5308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Rectangle 22"/>
          <p:cNvSpPr>
            <a:spLocks noChangeArrowheads="1"/>
          </p:cNvSpPr>
          <p:nvPr/>
        </p:nvSpPr>
        <p:spPr bwMode="gray">
          <a:xfrm>
            <a:off x="0" y="2590800"/>
            <a:ext cx="9144000" cy="1066800"/>
          </a:xfrm>
          <a:prstGeom prst="rect">
            <a:avLst/>
          </a:prstGeom>
          <a:gradFill rotWithShape="1">
            <a:gsLst>
              <a:gs pos="0">
                <a:srgbClr val="3191D3"/>
              </a:gs>
              <a:gs pos="100000">
                <a:srgbClr val="17436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14" descr="mao1-1"/>
          <p:cNvSpPr>
            <a:spLocks noChangeAspect="1" noChangeArrowheads="1"/>
          </p:cNvSpPr>
          <p:nvPr/>
        </p:nvSpPr>
        <p:spPr bwMode="auto">
          <a:xfrm>
            <a:off x="8153400" y="4967288"/>
            <a:ext cx="969963" cy="9001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2225">
            <a:solidFill>
              <a:schemeClr val="bg1"/>
            </a:solidFill>
            <a:miter lim="800000"/>
          </a:ln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15" descr="xmy2-1"/>
          <p:cNvSpPr>
            <a:spLocks noChangeAspect="1" noChangeArrowheads="1"/>
          </p:cNvSpPr>
          <p:nvPr/>
        </p:nvSpPr>
        <p:spPr bwMode="auto">
          <a:xfrm>
            <a:off x="8153400" y="3976688"/>
            <a:ext cx="969963" cy="9001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22225">
            <a:solidFill>
              <a:schemeClr val="bg1"/>
            </a:solidFill>
            <a:miter lim="800000"/>
          </a:ln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Rectangle 16" descr="xm-1"/>
          <p:cNvSpPr>
            <a:spLocks noChangeArrowheads="1"/>
          </p:cNvSpPr>
          <p:nvPr/>
        </p:nvSpPr>
        <p:spPr bwMode="auto">
          <a:xfrm>
            <a:off x="6019800" y="5957888"/>
            <a:ext cx="1066800" cy="9001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22225">
            <a:solidFill>
              <a:schemeClr val="bg1"/>
            </a:solidFill>
            <a:miter lim="800000"/>
          </a:ln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Rectangle 17" descr="xue2-1"/>
          <p:cNvSpPr>
            <a:spLocks noChangeAspect="1" noChangeArrowheads="1"/>
          </p:cNvSpPr>
          <p:nvPr/>
        </p:nvSpPr>
        <p:spPr bwMode="auto">
          <a:xfrm>
            <a:off x="7134225" y="5943600"/>
            <a:ext cx="969963" cy="90011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22225">
            <a:solidFill>
              <a:schemeClr val="bg1"/>
            </a:solidFill>
            <a:miter lim="800000"/>
          </a:ln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Rectangle 18" descr="mao-1"/>
          <p:cNvSpPr>
            <a:spLocks noChangeAspect="1" noChangeArrowheads="1"/>
          </p:cNvSpPr>
          <p:nvPr/>
        </p:nvSpPr>
        <p:spPr bwMode="auto">
          <a:xfrm>
            <a:off x="7107238" y="4967288"/>
            <a:ext cx="969963" cy="90011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22225">
            <a:solidFill>
              <a:schemeClr val="bg1"/>
            </a:solidFill>
            <a:miter lim="800000"/>
          </a:ln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19" descr="xiaoxun-1"/>
          <p:cNvSpPr>
            <a:spLocks noChangeAspect="1" noChangeArrowheads="1"/>
          </p:cNvSpPr>
          <p:nvPr/>
        </p:nvSpPr>
        <p:spPr bwMode="auto">
          <a:xfrm>
            <a:off x="8153400" y="5943600"/>
            <a:ext cx="969963" cy="900113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22225">
            <a:solidFill>
              <a:schemeClr val="bg1"/>
            </a:solidFill>
            <a:miter lim="800000"/>
          </a:ln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0" name="Line 26"/>
          <p:cNvSpPr/>
          <p:nvPr userDrawn="1"/>
        </p:nvSpPr>
        <p:spPr>
          <a:xfrm>
            <a:off x="0" y="3657600"/>
            <a:ext cx="9144000" cy="0"/>
          </a:xfrm>
          <a:prstGeom prst="line">
            <a:avLst/>
          </a:prstGeom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31" name="Line 27"/>
          <p:cNvSpPr/>
          <p:nvPr userDrawn="1"/>
        </p:nvSpPr>
        <p:spPr>
          <a:xfrm>
            <a:off x="0" y="2590800"/>
            <a:ext cx="9144000" cy="0"/>
          </a:xfrm>
          <a:prstGeom prst="line">
            <a:avLst/>
          </a:prstGeom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Rectangle 29"/>
          <p:cNvSpPr>
            <a:spLocks noChangeArrowheads="1"/>
          </p:cNvSpPr>
          <p:nvPr/>
        </p:nvSpPr>
        <p:spPr bwMode="gray">
          <a:xfrm>
            <a:off x="0" y="0"/>
            <a:ext cx="9142413" cy="1447800"/>
          </a:xfrm>
          <a:prstGeom prst="rect">
            <a:avLst/>
          </a:prstGeom>
          <a:gradFill rotWithShape="1">
            <a:gsLst>
              <a:gs pos="0">
                <a:srgbClr val="81CFEB">
                  <a:alpha val="18999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0" y="14478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134" name="Picture 3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905000" y="1219200"/>
            <a:ext cx="5562600" cy="992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5" name="Line 34"/>
          <p:cNvSpPr/>
          <p:nvPr userDrawn="1"/>
        </p:nvSpPr>
        <p:spPr>
          <a:xfrm>
            <a:off x="0" y="2590800"/>
            <a:ext cx="9144000" cy="0"/>
          </a:xfrm>
          <a:prstGeom prst="line">
            <a:avLst/>
          </a:prstGeom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5136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2743200"/>
            <a:ext cx="7772400" cy="6858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fontAlgn="base"/>
            <a:r>
              <a:rPr lang="en-US" altLang="zh-CN" strike="noStrike" noProof="1"/>
              <a:t>2007</a:t>
            </a:r>
            <a:r>
              <a:rPr lang="zh-CN" altLang="en-US" strike="noStrike" noProof="1"/>
              <a:t>年度硕士论文答辩</a:t>
            </a:r>
            <a:endParaRPr lang="zh-CN" altLang="en-US" strike="noStrike" noProof="1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733800"/>
            <a:ext cx="6400800" cy="533400"/>
          </a:xfrm>
        </p:spPr>
        <p:txBody>
          <a:bodyPr/>
          <a:lstStyle>
            <a:lvl1pPr marL="0" indent="0" algn="ctr">
              <a:buFontTx/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刘青</a:t>
            </a:r>
            <a:endParaRPr lang="zh-CN" altLang="en-US" strike="noStrike" noProof="1"/>
          </a:p>
        </p:txBody>
      </p:sp>
      <p:sp>
        <p:nvSpPr>
          <p:cNvPr id="3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楷体_GB231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楷体_GB231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楷体_GB231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73A330A-C325-49A7-941B-E818C1DD73F5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charset="-122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6096000" cy="381000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0" y="1143000"/>
            <a:ext cx="8001000" cy="5181600"/>
          </a:xfrm>
        </p:spPr>
        <p:txBody>
          <a:bodyPr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楷体_GB231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楷体_GB231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楷体_GB231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83EF93-6E93-4CA3-BE15-E7AD4A218E08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charset="-122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楷体_GB231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楷体_GB231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楷体_GB231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413844-42A3-40BC-85D6-29F398BC7F2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charset="-122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8382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8382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4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楷体_GB231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楷体_GB231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楷体_GB231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1BCE6D-29CA-4E92-A93A-9E0C88645F7A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charset="-122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4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楷体_GB231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楷体_GB231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楷体_GB231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0AF809-C31F-4A55-A71F-B9B6AB8B116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charset="-122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楷体_GB231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楷体_GB231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楷体_GB231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EE7504-50A5-43B5-9C0A-0C7DE6FBBF65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charset="-122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楷体_GB231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楷体_GB231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楷体_GB231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4EEB2E-529E-4BF1-BD58-353858D342F1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charset="-122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LOGO</a:t>
            </a:r>
            <a:endParaRPr kumimoji="0" lang="en-US" altLang="zh-CN" sz="2000" b="1" i="1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BCB9F-C712-44B9-9E0B-A6D6482701AC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24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楷体_GB231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楷体_GB231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楷体_GB231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CFD892-61A1-4E8B-959A-28DC4B774B05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charset="-122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24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楷体_GB231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楷体_GB231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楷体_GB231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74E51A-1D6E-477F-A956-810C7D98347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charset="-122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楷体_GB231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楷体_GB231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楷体_GB231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710219-71ED-40F7-AF4D-3083F5609D68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charset="-122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1350" y="152400"/>
            <a:ext cx="2000250" cy="5867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90600" y="152400"/>
            <a:ext cx="5848350" cy="5867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楷体_GB231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楷体_GB231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楷体_GB231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01C136B-7715-4A6E-BD8E-415A317A671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charset="-122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638800" y="64579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>
                <a:latin typeface="+mn-lt"/>
                <a:ea typeface="楷体_GB231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楷体_GB2312" charset="-122"/>
                <a:cs typeface="+mn-cs"/>
                <a:sym typeface="Verdana" panose="020B0604030504040204" pitchFamily="34" charset="0"/>
              </a:rPr>
              <a:t>www.themegallery.com</a:t>
            </a:r>
            <a:endParaRPr kumimoji="0" lang="zh-CN" altLang="zh-CN" sz="26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_GB2312" charset="-122"/>
              <a:ea typeface="楷体_GB2312" charset="-122"/>
              <a:cs typeface="+mn-cs"/>
              <a:sym typeface="Verdana" panose="020B0604030504040204" pitchFamily="34" charset="0"/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353175"/>
            <a:ext cx="2895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>
                <a:ea typeface="楷体_GB231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楷体_GB2312" charset="-122"/>
                <a:cs typeface="+mn-cs"/>
                <a:sym typeface="Arial" panose="020B0604020202020204" pitchFamily="34" charset="0"/>
              </a:rPr>
              <a:t>LOGO</a:t>
            </a:r>
            <a:endParaRPr kumimoji="0" lang="zh-CN" altLang="zh-CN" sz="26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_GB2312" charset="-122"/>
              <a:ea typeface="楷体_GB231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8600" y="6613525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>
                <a:ea typeface="楷体_GB231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D71062-FCFD-4F57-B870-F982E20489C8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楷体_GB2312" charset="-122"/>
                <a:cs typeface="+mn-cs"/>
                <a:sym typeface="Verdana" panose="020B0604030504040204" pitchFamily="34" charset="0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_GB2312" charset="-122"/>
              <a:ea typeface="楷体_GB2312" charset="-122"/>
              <a:cs typeface="+mn-cs"/>
              <a:sym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638800" y="64579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>
                <a:latin typeface="+mn-lt"/>
                <a:ea typeface="楷体_GB231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楷体_GB2312" charset="-122"/>
                <a:cs typeface="+mn-cs"/>
                <a:sym typeface="Verdana" panose="020B0604030504040204" pitchFamily="34" charset="0"/>
              </a:rPr>
              <a:t>www.themegallery.com</a:t>
            </a:r>
            <a:endParaRPr kumimoji="0" lang="zh-CN" altLang="zh-CN" sz="26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_GB2312" charset="-122"/>
              <a:ea typeface="楷体_GB2312" charset="-122"/>
              <a:cs typeface="+mn-cs"/>
              <a:sym typeface="Verdana" panose="020B0604030504040204" pitchFamily="34" charset="0"/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353175"/>
            <a:ext cx="2895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>
                <a:ea typeface="楷体_GB231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楷体_GB2312" charset="-122"/>
                <a:cs typeface="+mn-cs"/>
                <a:sym typeface="Arial" panose="020B0604020202020204" pitchFamily="34" charset="0"/>
              </a:rPr>
              <a:t>LOGO</a:t>
            </a:r>
            <a:endParaRPr kumimoji="0" lang="zh-CN" altLang="zh-CN" sz="26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_GB2312" charset="-122"/>
              <a:ea typeface="楷体_GB231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8600" y="6613525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>
                <a:ea typeface="楷体_GB231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6087CA-90C2-450D-83F7-31391BBEC852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楷体_GB2312" charset="-122"/>
                <a:cs typeface="+mn-cs"/>
                <a:sym typeface="Verdana" panose="020B0604030504040204" pitchFamily="34" charset="0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_GB2312" charset="-122"/>
              <a:ea typeface="楷体_GB2312" charset="-122"/>
              <a:cs typeface="+mn-cs"/>
              <a:sym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638800" y="64579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>
                <a:latin typeface="+mn-lt"/>
                <a:ea typeface="楷体_GB231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楷体_GB2312" charset="-122"/>
                <a:cs typeface="+mn-cs"/>
                <a:sym typeface="Verdana" panose="020B0604030504040204" pitchFamily="34" charset="0"/>
              </a:rPr>
              <a:t>www.themegallery.com</a:t>
            </a:r>
            <a:endParaRPr kumimoji="0" lang="zh-CN" altLang="zh-CN" sz="26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_GB2312" charset="-122"/>
              <a:ea typeface="楷体_GB2312" charset="-122"/>
              <a:cs typeface="+mn-cs"/>
              <a:sym typeface="Verdana" panose="020B0604030504040204" pitchFamily="34" charset="0"/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353175"/>
            <a:ext cx="2895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>
                <a:ea typeface="楷体_GB231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楷体_GB2312" charset="-122"/>
                <a:cs typeface="+mn-cs"/>
                <a:sym typeface="Arial" panose="020B0604020202020204" pitchFamily="34" charset="0"/>
              </a:rPr>
              <a:t>LOGO</a:t>
            </a:r>
            <a:endParaRPr kumimoji="0" lang="zh-CN" altLang="zh-CN" sz="26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_GB2312" charset="-122"/>
              <a:ea typeface="楷体_GB231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8600" y="6613525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>
                <a:ea typeface="楷体_GB231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1CD475-636B-4A06-B135-24AED33C5369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楷体_GB2312" charset="-122"/>
                <a:cs typeface="+mn-cs"/>
                <a:sym typeface="Verdana" panose="020B0604030504040204" pitchFamily="34" charset="0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_GB2312" charset="-122"/>
              <a:ea typeface="楷体_GB2312" charset="-122"/>
              <a:cs typeface="+mn-cs"/>
              <a:sym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5638800" y="64579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>
                <a:latin typeface="+mn-lt"/>
                <a:ea typeface="楷体_GB231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楷体_GB2312" charset="-122"/>
                <a:cs typeface="+mn-cs"/>
                <a:sym typeface="Verdana" panose="020B0604030504040204" pitchFamily="34" charset="0"/>
              </a:rPr>
              <a:t>www.themegallery.com</a:t>
            </a:r>
            <a:endParaRPr kumimoji="0" lang="zh-CN" altLang="zh-CN" sz="26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_GB2312" charset="-122"/>
              <a:ea typeface="楷体_GB2312" charset="-122"/>
              <a:cs typeface="+mn-cs"/>
              <a:sym typeface="Verdana" panose="020B0604030504040204" pitchFamily="34" charset="0"/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353175"/>
            <a:ext cx="2895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>
                <a:ea typeface="楷体_GB231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楷体_GB2312" charset="-122"/>
                <a:cs typeface="+mn-cs"/>
                <a:sym typeface="Arial" panose="020B0604020202020204" pitchFamily="34" charset="0"/>
              </a:rPr>
              <a:t>LOGO</a:t>
            </a:r>
            <a:endParaRPr kumimoji="0" lang="zh-CN" altLang="zh-CN" sz="26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_GB2312" charset="-122"/>
              <a:ea typeface="楷体_GB231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8600" y="6613525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>
                <a:ea typeface="楷体_GB231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FC2603-6660-48CE-BA32-CAEE6B8EC1D9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楷体_GB2312" charset="-122"/>
                <a:cs typeface="+mn-cs"/>
                <a:sym typeface="Verdana" panose="020B0604030504040204" pitchFamily="34" charset="0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_GB2312" charset="-122"/>
              <a:ea typeface="楷体_GB2312" charset="-122"/>
              <a:cs typeface="+mn-cs"/>
              <a:sym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5638800" y="64579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>
                <a:latin typeface="+mn-lt"/>
                <a:ea typeface="楷体_GB231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楷体_GB2312" charset="-122"/>
                <a:cs typeface="+mn-cs"/>
                <a:sym typeface="Verdana" panose="020B0604030504040204" pitchFamily="34" charset="0"/>
              </a:rPr>
              <a:t>www.themegallery.com</a:t>
            </a:r>
            <a:endParaRPr kumimoji="0" lang="zh-CN" altLang="zh-CN" sz="26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_GB2312" charset="-122"/>
              <a:ea typeface="楷体_GB2312" charset="-122"/>
              <a:cs typeface="+mn-cs"/>
              <a:sym typeface="Verdana" panose="020B0604030504040204" pitchFamily="34" charset="0"/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5791200" y="6353175"/>
            <a:ext cx="2895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>
                <a:ea typeface="楷体_GB231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楷体_GB2312" charset="-122"/>
                <a:cs typeface="+mn-cs"/>
                <a:sym typeface="Arial" panose="020B0604020202020204" pitchFamily="34" charset="0"/>
              </a:rPr>
              <a:t>LOGO</a:t>
            </a:r>
            <a:endParaRPr kumimoji="0" lang="zh-CN" altLang="zh-CN" sz="26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_GB2312" charset="-122"/>
              <a:ea typeface="楷体_GB231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228600" y="6613525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>
                <a:ea typeface="楷体_GB231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265704F-071C-4827-8EBB-2DF8BAE050F8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楷体_GB2312" charset="-122"/>
                <a:cs typeface="+mn-cs"/>
                <a:sym typeface="Verdana" panose="020B0604030504040204" pitchFamily="34" charset="0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_GB2312" charset="-122"/>
              <a:ea typeface="楷体_GB2312" charset="-122"/>
              <a:cs typeface="+mn-cs"/>
              <a:sym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638800" y="64579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>
                <a:latin typeface="+mn-lt"/>
                <a:ea typeface="楷体_GB231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楷体_GB2312" charset="-122"/>
                <a:cs typeface="+mn-cs"/>
                <a:sym typeface="Verdana" panose="020B0604030504040204" pitchFamily="34" charset="0"/>
              </a:rPr>
              <a:t>www.themegallery.com</a:t>
            </a:r>
            <a:endParaRPr kumimoji="0" lang="zh-CN" altLang="zh-CN" sz="26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_GB2312" charset="-122"/>
              <a:ea typeface="楷体_GB2312" charset="-122"/>
              <a:cs typeface="+mn-cs"/>
              <a:sym typeface="Verdana" panose="020B0604030504040204" pitchFamily="34" charset="0"/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353175"/>
            <a:ext cx="2895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>
                <a:ea typeface="楷体_GB231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楷体_GB2312" charset="-122"/>
                <a:cs typeface="+mn-cs"/>
                <a:sym typeface="Arial" panose="020B0604020202020204" pitchFamily="34" charset="0"/>
              </a:rPr>
              <a:t>LOGO</a:t>
            </a:r>
            <a:endParaRPr kumimoji="0" lang="zh-CN" altLang="zh-CN" sz="26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_GB2312" charset="-122"/>
              <a:ea typeface="楷体_GB231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8600" y="6613525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>
                <a:ea typeface="楷体_GB231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37AA2A-48AB-45F5-85EE-FC3D5864AE43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楷体_GB2312" charset="-122"/>
                <a:cs typeface="+mn-cs"/>
                <a:sym typeface="Verdana" panose="020B0604030504040204" pitchFamily="34" charset="0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_GB2312" charset="-122"/>
              <a:ea typeface="楷体_GB2312" charset="-122"/>
              <a:cs typeface="+mn-cs"/>
              <a:sym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LOGO</a:t>
            </a:r>
            <a:endParaRPr kumimoji="0" lang="en-US" altLang="zh-CN" sz="2000" b="1" i="1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BCB9F-C712-44B9-9E0B-A6D6482701AC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638800" y="64579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>
                <a:latin typeface="+mn-lt"/>
                <a:ea typeface="楷体_GB231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楷体_GB2312" charset="-122"/>
                <a:cs typeface="+mn-cs"/>
                <a:sym typeface="Verdana" panose="020B0604030504040204" pitchFamily="34" charset="0"/>
              </a:rPr>
              <a:t>www.themegallery.com</a:t>
            </a:r>
            <a:endParaRPr kumimoji="0" lang="zh-CN" altLang="zh-CN" sz="26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_GB2312" charset="-122"/>
              <a:ea typeface="楷体_GB2312" charset="-122"/>
              <a:cs typeface="+mn-cs"/>
              <a:sym typeface="Verdana" panose="020B0604030504040204" pitchFamily="34" charset="0"/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353175"/>
            <a:ext cx="2895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>
                <a:ea typeface="楷体_GB231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楷体_GB2312" charset="-122"/>
                <a:cs typeface="+mn-cs"/>
                <a:sym typeface="Arial" panose="020B0604020202020204" pitchFamily="34" charset="0"/>
              </a:rPr>
              <a:t>LOGO</a:t>
            </a:r>
            <a:endParaRPr kumimoji="0" lang="zh-CN" altLang="zh-CN" sz="26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_GB2312" charset="-122"/>
              <a:ea typeface="楷体_GB231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8600" y="6613525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>
                <a:ea typeface="楷体_GB231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B322AE-CBD7-4048-98BC-751561F75CF2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楷体_GB2312" charset="-122"/>
                <a:cs typeface="+mn-cs"/>
                <a:sym typeface="Verdana" panose="020B0604030504040204" pitchFamily="34" charset="0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_GB2312" charset="-122"/>
              <a:ea typeface="楷体_GB2312" charset="-122"/>
              <a:cs typeface="+mn-cs"/>
              <a:sym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5638800" y="64579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>
                <a:latin typeface="+mn-lt"/>
                <a:ea typeface="楷体_GB231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楷体_GB2312" charset="-122"/>
                <a:cs typeface="+mn-cs"/>
                <a:sym typeface="Verdana" panose="020B0604030504040204" pitchFamily="34" charset="0"/>
              </a:rPr>
              <a:t>www.themegallery.com</a:t>
            </a:r>
            <a:endParaRPr kumimoji="0" lang="zh-CN" altLang="zh-CN" sz="26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_GB2312" charset="-122"/>
              <a:ea typeface="楷体_GB2312" charset="-122"/>
              <a:cs typeface="+mn-cs"/>
              <a:sym typeface="Verdana" panose="020B0604030504040204" pitchFamily="34" charset="0"/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353175"/>
            <a:ext cx="2895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>
                <a:ea typeface="楷体_GB231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楷体_GB2312" charset="-122"/>
                <a:cs typeface="+mn-cs"/>
                <a:sym typeface="Arial" panose="020B0604020202020204" pitchFamily="34" charset="0"/>
              </a:rPr>
              <a:t>LOGO</a:t>
            </a:r>
            <a:endParaRPr kumimoji="0" lang="zh-CN" altLang="zh-CN" sz="26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_GB2312" charset="-122"/>
              <a:ea typeface="楷体_GB231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8600" y="6613525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>
                <a:ea typeface="楷体_GB231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5A09C0-21DE-4061-A125-8112BD342510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楷体_GB2312" charset="-122"/>
                <a:cs typeface="+mn-cs"/>
                <a:sym typeface="Verdana" panose="020B0604030504040204" pitchFamily="34" charset="0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_GB2312" charset="-122"/>
              <a:ea typeface="楷体_GB2312" charset="-122"/>
              <a:cs typeface="+mn-cs"/>
              <a:sym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cs"/>
              <a:sym typeface="Verdana" panose="020B060403050404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5638800" y="64579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>
                <a:latin typeface="+mn-lt"/>
                <a:ea typeface="楷体_GB231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楷体_GB2312" charset="-122"/>
                <a:cs typeface="+mn-cs"/>
                <a:sym typeface="Verdana" panose="020B0604030504040204" pitchFamily="34" charset="0"/>
              </a:rPr>
              <a:t>www.themegallery.com</a:t>
            </a:r>
            <a:endParaRPr kumimoji="0" lang="zh-CN" altLang="zh-CN" sz="26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_GB2312" charset="-122"/>
              <a:ea typeface="楷体_GB2312" charset="-122"/>
              <a:cs typeface="+mn-cs"/>
              <a:sym typeface="Verdana" panose="020B0604030504040204" pitchFamily="34" charset="0"/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353175"/>
            <a:ext cx="2895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>
                <a:ea typeface="楷体_GB231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楷体_GB2312" charset="-122"/>
                <a:cs typeface="+mn-cs"/>
                <a:sym typeface="Arial" panose="020B0604020202020204" pitchFamily="34" charset="0"/>
              </a:rPr>
              <a:t>LOGO</a:t>
            </a:r>
            <a:endParaRPr kumimoji="0" lang="zh-CN" altLang="zh-CN" sz="26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_GB2312" charset="-122"/>
              <a:ea typeface="楷体_GB231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8600" y="6613525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>
                <a:ea typeface="楷体_GB231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1962F3-8963-4B29-AE0B-CA185AC7438A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楷体_GB2312" charset="-122"/>
                <a:cs typeface="+mn-cs"/>
                <a:sym typeface="Verdana" panose="020B0604030504040204" pitchFamily="34" charset="0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_GB2312" charset="-122"/>
              <a:ea typeface="楷体_GB2312" charset="-122"/>
              <a:cs typeface="+mn-cs"/>
              <a:sym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638800" y="64579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>
                <a:latin typeface="+mn-lt"/>
                <a:ea typeface="楷体_GB231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楷体_GB2312" charset="-122"/>
                <a:cs typeface="+mn-cs"/>
                <a:sym typeface="Verdana" panose="020B0604030504040204" pitchFamily="34" charset="0"/>
              </a:rPr>
              <a:t>www.themegallery.com</a:t>
            </a:r>
            <a:endParaRPr kumimoji="0" lang="zh-CN" altLang="zh-CN" sz="26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_GB2312" charset="-122"/>
              <a:ea typeface="楷体_GB2312" charset="-122"/>
              <a:cs typeface="+mn-cs"/>
              <a:sym typeface="Verdana" panose="020B0604030504040204" pitchFamily="34" charset="0"/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353175"/>
            <a:ext cx="2895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>
                <a:ea typeface="楷体_GB231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楷体_GB2312" charset="-122"/>
                <a:cs typeface="+mn-cs"/>
                <a:sym typeface="Arial" panose="020B0604020202020204" pitchFamily="34" charset="0"/>
              </a:rPr>
              <a:t>LOGO</a:t>
            </a:r>
            <a:endParaRPr kumimoji="0" lang="zh-CN" altLang="zh-CN" sz="26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_GB2312" charset="-122"/>
              <a:ea typeface="楷体_GB231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8600" y="6613525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>
                <a:ea typeface="楷体_GB231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367EBC-9E0E-4CCE-9C5A-F5717CF079B4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楷体_GB2312" charset="-122"/>
                <a:cs typeface="+mn-cs"/>
                <a:sym typeface="Verdana" panose="020B0604030504040204" pitchFamily="34" charset="0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_GB2312" charset="-122"/>
              <a:ea typeface="楷体_GB2312" charset="-122"/>
              <a:cs typeface="+mn-cs"/>
              <a:sym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007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007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638800" y="64579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>
                <a:latin typeface="+mn-lt"/>
                <a:ea typeface="楷体_GB231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楷体_GB2312" charset="-122"/>
                <a:cs typeface="+mn-cs"/>
                <a:sym typeface="Verdana" panose="020B0604030504040204" pitchFamily="34" charset="0"/>
              </a:rPr>
              <a:t>www.themegallery.com</a:t>
            </a:r>
            <a:endParaRPr kumimoji="0" lang="zh-CN" altLang="zh-CN" sz="26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_GB2312" charset="-122"/>
              <a:ea typeface="楷体_GB2312" charset="-122"/>
              <a:cs typeface="+mn-cs"/>
              <a:sym typeface="Verdana" panose="020B0604030504040204" pitchFamily="34" charset="0"/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353175"/>
            <a:ext cx="2895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>
                <a:ea typeface="楷体_GB231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楷体_GB2312" charset="-122"/>
                <a:cs typeface="+mn-cs"/>
                <a:sym typeface="Arial" panose="020B0604020202020204" pitchFamily="34" charset="0"/>
              </a:rPr>
              <a:t>LOGO</a:t>
            </a:r>
            <a:endParaRPr kumimoji="0" lang="zh-CN" altLang="zh-CN" sz="26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_GB2312" charset="-122"/>
              <a:ea typeface="楷体_GB231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8600" y="6613525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>
                <a:ea typeface="楷体_GB231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1E0A76-4432-4118-99C5-556756B6934A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楷体_GB2312" charset="-122"/>
                <a:cs typeface="+mn-cs"/>
                <a:sym typeface="Verdana" panose="020B0604030504040204" pitchFamily="34" charset="0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_GB2312" charset="-122"/>
              <a:ea typeface="楷体_GB2312" charset="-122"/>
              <a:cs typeface="+mn-cs"/>
              <a:sym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LOGO</a:t>
            </a:r>
            <a:endParaRPr kumimoji="0" lang="en-US" altLang="zh-CN" sz="2000" b="1" i="1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BCB9F-C712-44B9-9E0B-A6D6482701AC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LOGO</a:t>
            </a:r>
            <a:endParaRPr kumimoji="0" lang="en-US" altLang="zh-CN" sz="2000" b="1" i="1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BCB9F-C712-44B9-9E0B-A6D6482701AC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LOGO</a:t>
            </a:r>
            <a:endParaRPr kumimoji="0" lang="en-US" altLang="zh-CN" sz="2000" b="1" i="1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BCB9F-C712-44B9-9E0B-A6D6482701AC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LOGO</a:t>
            </a:r>
            <a:endParaRPr kumimoji="0" lang="en-US" altLang="zh-CN" sz="2000" b="1" i="1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BCB9F-C712-44B9-9E0B-A6D6482701AC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LOGO</a:t>
            </a:r>
            <a:endParaRPr kumimoji="0" lang="en-US" altLang="zh-CN" sz="2000" b="1" i="1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BCB9F-C712-44B9-9E0B-A6D6482701AC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LOGO</a:t>
            </a:r>
            <a:endParaRPr kumimoji="0" lang="en-US" altLang="zh-CN" sz="2000" b="1" i="1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BCB9F-C712-44B9-9E0B-A6D6482701AC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4.png"/><Relationship Id="rId12" Type="http://schemas.openxmlformats.org/officeDocument/2006/relationships/image" Target="../media/image13.jpeg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4" Type="http://schemas.openxmlformats.org/officeDocument/2006/relationships/theme" Target="../theme/theme3.xml"/><Relationship Id="rId13" Type="http://schemas.openxmlformats.org/officeDocument/2006/relationships/image" Target="../media/image2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57" descr="02_back_b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75388" y="523875"/>
            <a:ext cx="2640012" cy="360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53"/>
          <p:cNvSpPr>
            <a:spLocks noChangeArrowheads="1"/>
          </p:cNvSpPr>
          <p:nvPr/>
        </p:nvSpPr>
        <p:spPr bwMode="auto">
          <a:xfrm>
            <a:off x="228600" y="457200"/>
            <a:ext cx="8686800" cy="615315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600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1028" name="Rectangle 55"/>
          <p:cNvSpPr>
            <a:spLocks noChangeArrowheads="1"/>
          </p:cNvSpPr>
          <p:nvPr/>
        </p:nvSpPr>
        <p:spPr bwMode="white">
          <a:xfrm>
            <a:off x="5715000" y="6305550"/>
            <a:ext cx="30099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600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1029" name="Rectangle 54"/>
          <p:cNvSpPr>
            <a:spLocks noChangeArrowheads="1"/>
          </p:cNvSpPr>
          <p:nvPr/>
        </p:nvSpPr>
        <p:spPr bwMode="white">
          <a:xfrm>
            <a:off x="609600" y="133350"/>
            <a:ext cx="5562600" cy="1085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600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1030" name="Rectangle 3"/>
          <p:cNvSpPr>
            <a:spLocks noGrp="1"/>
          </p:cNvSpPr>
          <p:nvPr>
            <p:ph type="body"/>
          </p:nvPr>
        </p:nvSpPr>
        <p:spPr>
          <a:xfrm>
            <a:off x="457200" y="1219200"/>
            <a:ext cx="8229600" cy="50101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638800" y="64579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sz="1000" b="1">
                <a:solidFill>
                  <a:srgbClr val="5F5F5F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791200" y="635317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sz="2000" b="1" i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LOGO</a:t>
            </a:r>
            <a:endParaRPr kumimoji="0" lang="en-US" altLang="zh-CN" sz="2000" b="1" i="1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228600" y="6613525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9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BCB9F-C712-44B9-9E0B-A6D6482701AC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48768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035" name="Picture 56" descr="02_icon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35613" y="190500"/>
            <a:ext cx="661987" cy="8191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33"/>
          <p:cNvSpPr>
            <a:spLocks noChangeArrowheads="1"/>
          </p:cNvSpPr>
          <p:nvPr/>
        </p:nvSpPr>
        <p:spPr bwMode="gray">
          <a:xfrm>
            <a:off x="838200" y="685800"/>
            <a:ext cx="8305800" cy="5562600"/>
          </a:xfrm>
          <a:prstGeom prst="rect">
            <a:avLst/>
          </a:prstGeom>
          <a:gradFill rotWithShape="1">
            <a:gsLst>
              <a:gs pos="0">
                <a:srgbClr val="81CFEB">
                  <a:alpha val="18999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1" name="Picture 9" descr="index_0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86625" y="6427788"/>
            <a:ext cx="1857375" cy="430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Rectangle 3"/>
          <p:cNvSpPr>
            <a:spLocks noGrp="1"/>
          </p:cNvSpPr>
          <p:nvPr>
            <p:ph type="body"/>
          </p:nvPr>
        </p:nvSpPr>
        <p:spPr>
          <a:xfrm>
            <a:off x="990600" y="838200"/>
            <a:ext cx="8001000" cy="5181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596C2ED-2CEE-469E-93FF-5ED5DCC30573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5" name="Picture 11" descr="a_1"/>
          <p:cNvPicPr>
            <a:picLocks noChangeAspect="1"/>
          </p:cNvPicPr>
          <p:nvPr/>
        </p:nvPicPr>
        <p:blipFill>
          <a:blip r:embed="rId13"/>
          <a:srcRect l="2174"/>
          <a:stretch>
            <a:fillRect/>
          </a:stretch>
        </p:blipFill>
        <p:spPr>
          <a:xfrm>
            <a:off x="685800" y="685800"/>
            <a:ext cx="8458200" cy="5192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7" name="Rectangle 13"/>
          <p:cNvSpPr>
            <a:spLocks noChangeArrowheads="1"/>
          </p:cNvSpPr>
          <p:nvPr/>
        </p:nvSpPr>
        <p:spPr bwMode="gray">
          <a:xfrm>
            <a:off x="0" y="0"/>
            <a:ext cx="9144000" cy="685800"/>
          </a:xfrm>
          <a:prstGeom prst="rect">
            <a:avLst/>
          </a:prstGeom>
          <a:gradFill rotWithShape="1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8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6096000" cy="381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2059" name="Group 31"/>
          <p:cNvGrpSpPr/>
          <p:nvPr/>
        </p:nvGrpSpPr>
        <p:grpSpPr>
          <a:xfrm rot="10800000">
            <a:off x="8382000" y="0"/>
            <a:ext cx="762000" cy="685800"/>
            <a:chOff x="5216" y="628"/>
            <a:chExt cx="546" cy="543"/>
          </a:xfrm>
        </p:grpSpPr>
        <p:sp>
          <p:nvSpPr>
            <p:cNvPr id="2066" name="Rectangle 14"/>
            <p:cNvSpPr>
              <a:spLocks noChangeArrowheads="1"/>
            </p:cNvSpPr>
            <p:nvPr/>
          </p:nvSpPr>
          <p:spPr bwMode="gray">
            <a:xfrm rot="-5400000">
              <a:off x="5221" y="630"/>
              <a:ext cx="165" cy="166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7" name="Rectangle 15"/>
            <p:cNvSpPr>
              <a:spLocks noChangeArrowheads="1"/>
            </p:cNvSpPr>
            <p:nvPr/>
          </p:nvSpPr>
          <p:spPr bwMode="gray">
            <a:xfrm rot="-5400000">
              <a:off x="5411" y="629"/>
              <a:ext cx="165" cy="166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8" name="Rectangle 16"/>
            <p:cNvSpPr>
              <a:spLocks noChangeArrowheads="1"/>
            </p:cNvSpPr>
            <p:nvPr/>
          </p:nvSpPr>
          <p:spPr bwMode="gray">
            <a:xfrm rot="-5400000">
              <a:off x="5595" y="626"/>
              <a:ext cx="165" cy="168"/>
            </a:xfrm>
            <a:prstGeom prst="rect">
              <a:avLst/>
            </a:prstGeom>
            <a:solidFill>
              <a:srgbClr val="297CDD">
                <a:alpha val="85097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9" name="Rectangle 17"/>
            <p:cNvSpPr>
              <a:spLocks noChangeArrowheads="1"/>
            </p:cNvSpPr>
            <p:nvPr/>
          </p:nvSpPr>
          <p:spPr bwMode="gray">
            <a:xfrm rot="-5400000">
              <a:off x="5406" y="815"/>
              <a:ext cx="166" cy="168"/>
            </a:xfrm>
            <a:prstGeom prst="rect">
              <a:avLst/>
            </a:prstGeom>
            <a:solidFill>
              <a:srgbClr val="297CDD"/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0" name="Rectangle 18"/>
            <p:cNvSpPr>
              <a:spLocks noChangeArrowheads="1"/>
            </p:cNvSpPr>
            <p:nvPr/>
          </p:nvSpPr>
          <p:spPr bwMode="gray">
            <a:xfrm rot="-5400000">
              <a:off x="5217" y="822"/>
              <a:ext cx="166" cy="16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1" name="Rectangle 19"/>
            <p:cNvSpPr>
              <a:spLocks noChangeArrowheads="1"/>
            </p:cNvSpPr>
            <p:nvPr/>
          </p:nvSpPr>
          <p:spPr bwMode="gray">
            <a:xfrm rot="-5400000">
              <a:off x="5218" y="1009"/>
              <a:ext cx="166" cy="168"/>
            </a:xfrm>
            <a:prstGeom prst="rect">
              <a:avLst/>
            </a:prstGeom>
            <a:solidFill>
              <a:srgbClr val="297CDD">
                <a:alpha val="89803"/>
              </a:srgbClr>
            </a:solidFill>
            <a:ln w="19050" algn="ctr">
              <a:solidFill>
                <a:schemeClr val="bg1">
                  <a:alpha val="70195"/>
                </a:schemeClr>
              </a:solidFill>
              <a:miter lim="800000"/>
            </a:ln>
          </p:spPr>
          <p:txBody>
            <a:bodyPr wrap="none" anchor="ctr"/>
            <a:lstStyle>
              <a:lvl1pPr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60" name="Rectangle 26"/>
          <p:cNvSpPr>
            <a:spLocks noChangeArrowheads="1"/>
          </p:cNvSpPr>
          <p:nvPr/>
        </p:nvSpPr>
        <p:spPr bwMode="gray">
          <a:xfrm>
            <a:off x="269875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1" name="Rectangle 27"/>
          <p:cNvSpPr>
            <a:spLocks noChangeArrowheads="1"/>
          </p:cNvSpPr>
          <p:nvPr/>
        </p:nvSpPr>
        <p:spPr bwMode="gray">
          <a:xfrm>
            <a:off x="-12700" y="0"/>
            <a:ext cx="330200" cy="6884988"/>
          </a:xfrm>
          <a:prstGeom prst="rect">
            <a:avLst/>
          </a:prstGeom>
          <a:gradFill rotWithShape="1">
            <a:gsLst>
              <a:gs pos="0">
                <a:srgbClr val="152C3A"/>
              </a:gs>
              <a:gs pos="100000">
                <a:srgbClr val="4A9ACC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2" name="Rectangle 28"/>
          <p:cNvSpPr>
            <a:spLocks noChangeArrowheads="1"/>
          </p:cNvSpPr>
          <p:nvPr/>
        </p:nvSpPr>
        <p:spPr bwMode="gray">
          <a:xfrm>
            <a:off x="749300" y="23813"/>
            <a:ext cx="71438" cy="6872288"/>
          </a:xfrm>
          <a:prstGeom prst="rect">
            <a:avLst/>
          </a:prstGeom>
          <a:solidFill>
            <a:srgbClr val="4A9A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3" name="Rectangle 29"/>
          <p:cNvSpPr>
            <a:spLocks noChangeArrowheads="1"/>
          </p:cNvSpPr>
          <p:nvPr/>
        </p:nvSpPr>
        <p:spPr bwMode="gray">
          <a:xfrm>
            <a:off x="508000" y="0"/>
            <a:ext cx="168275" cy="6865938"/>
          </a:xfrm>
          <a:prstGeom prst="rect">
            <a:avLst/>
          </a:prstGeom>
          <a:solidFill>
            <a:srgbClr val="4A9ACC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4" name="Rectangle 30"/>
          <p:cNvSpPr>
            <a:spLocks noChangeArrowheads="1"/>
          </p:cNvSpPr>
          <p:nvPr/>
        </p:nvSpPr>
        <p:spPr bwMode="gray">
          <a:xfrm>
            <a:off x="685800" y="0"/>
            <a:ext cx="114300" cy="6872288"/>
          </a:xfrm>
          <a:prstGeom prst="rect">
            <a:avLst/>
          </a:prstGeom>
          <a:solidFill>
            <a:srgbClr val="4A9ACC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85725" y="476250"/>
            <a:ext cx="554038" cy="583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charset="-122"/>
                <a:cs typeface="+mn-cs"/>
                <a:sym typeface="+mn-ea"/>
              </a:rPr>
              <a:t>空间柔性机械臂在轨捕获碰撞动力学分析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charset="-122"/>
              <a:cs typeface="+mn-cs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Picture 57" descr="02_back_b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75388" y="523875"/>
            <a:ext cx="2640012" cy="360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53"/>
          <p:cNvSpPr>
            <a:spLocks noChangeArrowheads="1"/>
          </p:cNvSpPr>
          <p:nvPr/>
        </p:nvSpPr>
        <p:spPr bwMode="auto">
          <a:xfrm>
            <a:off x="228600" y="457200"/>
            <a:ext cx="8686800" cy="615315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楷体_GB2312" charset="-122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楷体_GB2312" charset="-122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楷体_GB2312" charset="-122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楷体_GB2312" charset="-122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楷体_GB231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600">
                <a:solidFill>
                  <a:schemeClr val="tx1"/>
                </a:solidFill>
                <a:latin typeface="楷体_GB231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600">
                <a:solidFill>
                  <a:schemeClr val="tx1"/>
                </a:solidFill>
                <a:latin typeface="楷体_GB231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600">
                <a:solidFill>
                  <a:schemeClr val="tx1"/>
                </a:solidFill>
                <a:latin typeface="楷体_GB231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600">
                <a:solidFill>
                  <a:schemeClr val="tx1"/>
                </a:solidFill>
                <a:latin typeface="楷体_GB2312" charset="-122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_GB2312" charset="-122"/>
              <a:ea typeface="楷体_GB2312" charset="-122"/>
              <a:cs typeface="+mn-cs"/>
              <a:sym typeface="Verdana" panose="020B0604030504040204" pitchFamily="34" charset="0"/>
            </a:endParaRPr>
          </a:p>
        </p:txBody>
      </p:sp>
      <p:sp>
        <p:nvSpPr>
          <p:cNvPr id="1028" name="Rectangle 55"/>
          <p:cNvSpPr>
            <a:spLocks noChangeArrowheads="1"/>
          </p:cNvSpPr>
          <p:nvPr/>
        </p:nvSpPr>
        <p:spPr bwMode="auto">
          <a:xfrm>
            <a:off x="5715000" y="6305550"/>
            <a:ext cx="30099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楷体_GB2312" charset="-122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楷体_GB2312" charset="-122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楷体_GB2312" charset="-122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楷体_GB2312" charset="-122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楷体_GB231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600">
                <a:solidFill>
                  <a:schemeClr val="tx1"/>
                </a:solidFill>
                <a:latin typeface="楷体_GB231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600">
                <a:solidFill>
                  <a:schemeClr val="tx1"/>
                </a:solidFill>
                <a:latin typeface="楷体_GB231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600">
                <a:solidFill>
                  <a:schemeClr val="tx1"/>
                </a:solidFill>
                <a:latin typeface="楷体_GB231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600">
                <a:solidFill>
                  <a:schemeClr val="tx1"/>
                </a:solidFill>
                <a:latin typeface="楷体_GB2312" charset="-122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_GB2312" charset="-122"/>
              <a:ea typeface="楷体_GB2312" charset="-122"/>
              <a:cs typeface="+mn-cs"/>
              <a:sym typeface="Verdana" panose="020B0604030504040204" pitchFamily="34" charset="0"/>
            </a:endParaRPr>
          </a:p>
        </p:txBody>
      </p:sp>
      <p:sp>
        <p:nvSpPr>
          <p:cNvPr id="1029" name="Rectangle 54"/>
          <p:cNvSpPr>
            <a:spLocks noChangeArrowheads="1"/>
          </p:cNvSpPr>
          <p:nvPr/>
        </p:nvSpPr>
        <p:spPr bwMode="auto">
          <a:xfrm>
            <a:off x="609600" y="133350"/>
            <a:ext cx="5562600" cy="1085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楷体_GB2312" charset="-122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楷体_GB2312" charset="-122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楷体_GB2312" charset="-122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楷体_GB2312" charset="-122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楷体_GB231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600">
                <a:solidFill>
                  <a:schemeClr val="tx1"/>
                </a:solidFill>
                <a:latin typeface="楷体_GB231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600">
                <a:solidFill>
                  <a:schemeClr val="tx1"/>
                </a:solidFill>
                <a:latin typeface="楷体_GB231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600">
                <a:solidFill>
                  <a:schemeClr val="tx1"/>
                </a:solidFill>
                <a:latin typeface="楷体_GB231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600">
                <a:solidFill>
                  <a:schemeClr val="tx1"/>
                </a:solidFill>
                <a:latin typeface="楷体_GB2312" charset="-122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_GB2312" charset="-122"/>
              <a:ea typeface="楷体_GB2312" charset="-122"/>
              <a:cs typeface="+mn-cs"/>
              <a:sym typeface="Verdana" panose="020B0604030504040204" pitchFamily="34" charset="0"/>
            </a:endParaRPr>
          </a:p>
        </p:txBody>
      </p:sp>
      <p:sp>
        <p:nvSpPr>
          <p:cNvPr id="3078" name="Rectangle 3"/>
          <p:cNvSpPr>
            <a:spLocks noGrp="1"/>
          </p:cNvSpPr>
          <p:nvPr>
            <p:ph type="body"/>
          </p:nvPr>
        </p:nvSpPr>
        <p:spPr>
          <a:xfrm>
            <a:off x="457200" y="1219200"/>
            <a:ext cx="8229600" cy="50101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285750"/>
            <a:r>
              <a:rPr lang="zh-CN" altLang="zh-CN" dirty="0"/>
              <a:t>第二级</a:t>
            </a:r>
            <a:endParaRPr lang="zh-CN" altLang="zh-CN" dirty="0"/>
          </a:p>
          <a:p>
            <a:pPr lvl="2" indent="-228600"/>
            <a:r>
              <a:rPr lang="zh-CN" altLang="zh-CN" dirty="0"/>
              <a:t>第三级</a:t>
            </a:r>
            <a:endParaRPr lang="zh-CN" altLang="zh-CN" dirty="0"/>
          </a:p>
          <a:p>
            <a:pPr lvl="3" indent="-228600"/>
            <a:r>
              <a:rPr lang="zh-CN" altLang="zh-CN" dirty="0"/>
              <a:t>第四级</a:t>
            </a:r>
            <a:endParaRPr lang="zh-CN" altLang="zh-CN" dirty="0"/>
          </a:p>
          <a:p>
            <a:pPr lvl="4" indent="-22860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3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638800" y="64579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000" b="1" smtClean="0">
                <a:solidFill>
                  <a:srgbClr val="5F5F5F"/>
                </a:solidFill>
                <a:latin typeface="Verdana" panose="020B0604030504040204" pitchFamily="34" charset="0"/>
                <a:ea typeface="宋体" panose="02010600030101010101" pitchFamily="2" charset="-122"/>
                <a:sym typeface="Verdana" panose="020B060403050404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  <a:sym typeface="Verdana" panose="020B0604030504040204" pitchFamily="34" charset="0"/>
              </a:rPr>
              <a:t>www.themegallery.com</a:t>
            </a:r>
            <a:endParaRPr kumimoji="0" lang="zh-CN" altLang="zh-CN" sz="26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_GB2312" charset="-122"/>
              <a:ea typeface="宋体" panose="02010600030101010101" pitchFamily="2" charset="-122"/>
              <a:cs typeface="+mn-cs"/>
              <a:sym typeface="Verdana" panose="020B0604030504040204" pitchFamily="34" charset="0"/>
            </a:endParaRPr>
          </a:p>
        </p:txBody>
      </p:sp>
      <p:sp>
        <p:nvSpPr>
          <p:cNvPr id="103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353175"/>
            <a:ext cx="2895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2000" b="1" i="1" smtClean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LOGO</a:t>
            </a:r>
            <a:endParaRPr kumimoji="0" lang="zh-CN" altLang="zh-CN" sz="26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_GB2312" charset="-122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8600" y="6613525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900" smtClean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sym typeface="Verdana" panose="020B060403050404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5649D44-5E68-4E2C-9214-1669D0B31F07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  <a:sym typeface="Verdana" panose="020B0604030504040204" pitchFamily="34" charset="0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楷体_GB2312" charset="-122"/>
              <a:ea typeface="宋体" panose="02010600030101010101" pitchFamily="2" charset="-122"/>
              <a:cs typeface="+mn-cs"/>
              <a:sym typeface="Verdana" panose="020B0604030504040204" pitchFamily="34" charset="0"/>
            </a:endParaRPr>
          </a:p>
        </p:txBody>
      </p:sp>
      <p:sp>
        <p:nvSpPr>
          <p:cNvPr id="3082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4876800" cy="563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pic>
        <p:nvPicPr>
          <p:cNvPr id="3083" name="Picture 56" descr="02_icon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35613" y="190500"/>
            <a:ext cx="661987" cy="8191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  <a:sym typeface="Verdana" panose="020B060403050404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Verdan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Verdan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Verdan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Verdana" panose="020B060403050404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Verdana" panose="020B060403050404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Verdana" panose="020B060403050404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Verdana" panose="020B060403050404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Verdana" panose="020B060403050404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 b="1">
          <a:solidFill>
            <a:schemeClr val="hlink"/>
          </a:solidFill>
          <a:latin typeface="+mn-lt"/>
          <a:ea typeface="+mn-ea"/>
          <a:cs typeface="+mn-cs"/>
          <a:sym typeface="Verdana" panose="020B060403050404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200" b="1">
          <a:solidFill>
            <a:schemeClr val="tx1"/>
          </a:solidFill>
          <a:latin typeface="Arial" panose="020B0604020202020204" pitchFamily="34" charset="0"/>
          <a:ea typeface="+mn-ea"/>
          <a:cs typeface="+mn-cs"/>
          <a:sym typeface="Verdana" panose="020B060403050404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000" b="1">
          <a:solidFill>
            <a:schemeClr val="tx1"/>
          </a:solidFill>
          <a:latin typeface="Arial" panose="020B0604020202020204" pitchFamily="34" charset="0"/>
          <a:ea typeface="+mn-ea"/>
          <a:cs typeface="+mn-cs"/>
          <a:sym typeface="Verdana" panose="020B060403050404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–"/>
        <a:defRPr sz="1600" b="1">
          <a:solidFill>
            <a:schemeClr val="tx1"/>
          </a:solidFill>
          <a:latin typeface="Arial" panose="020B0604020202020204" pitchFamily="34" charset="0"/>
          <a:ea typeface="+mn-ea"/>
          <a:cs typeface="+mn-cs"/>
          <a:sym typeface="Verdana" panose="020B060403050404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»"/>
        <a:defRPr sz="1600" b="1">
          <a:solidFill>
            <a:schemeClr val="tx1"/>
          </a:solidFill>
          <a:latin typeface="Arial" panose="020B0604020202020204" pitchFamily="34" charset="0"/>
          <a:ea typeface="+mn-ea"/>
          <a:cs typeface="+mn-cs"/>
          <a:sym typeface="Verdana" panose="020B060403050404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»"/>
        <a:defRPr sz="1600" b="1">
          <a:solidFill>
            <a:schemeClr val="tx1"/>
          </a:solidFill>
          <a:latin typeface="Arial" panose="020B0604020202020204" pitchFamily="34" charset="0"/>
          <a:ea typeface="+mn-ea"/>
          <a:cs typeface="+mn-cs"/>
          <a:sym typeface="Verdana" panose="020B060403050404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»"/>
        <a:defRPr sz="1600" b="1">
          <a:solidFill>
            <a:schemeClr val="tx1"/>
          </a:solidFill>
          <a:latin typeface="Arial" panose="020B0604020202020204" pitchFamily="34" charset="0"/>
          <a:ea typeface="+mn-ea"/>
          <a:cs typeface="+mn-cs"/>
          <a:sym typeface="Verdana" panose="020B060403050404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»"/>
        <a:defRPr sz="1600" b="1">
          <a:solidFill>
            <a:schemeClr val="tx1"/>
          </a:solidFill>
          <a:latin typeface="Arial" panose="020B0604020202020204" pitchFamily="34" charset="0"/>
          <a:ea typeface="+mn-ea"/>
          <a:cs typeface="+mn-cs"/>
          <a:sym typeface="Verdana" panose="020B060403050404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»"/>
        <a:defRPr sz="1600" b="1">
          <a:solidFill>
            <a:schemeClr val="tx1"/>
          </a:solidFill>
          <a:latin typeface="Arial" panose="020B0604020202020204" pitchFamily="34" charset="0"/>
          <a:ea typeface="+mn-ea"/>
          <a:cs typeface="+mn-cs"/>
          <a:sym typeface="Verdana" panose="020B060403050404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2"/>
          <p:cNvSpPr>
            <a:spLocks noGrp="1"/>
          </p:cNvSpPr>
          <p:nvPr>
            <p:ph type="ctrTitle" hasCustomPrompt="1"/>
          </p:nvPr>
        </p:nvSpPr>
        <p:spPr>
          <a:xfrm>
            <a:off x="420688" y="1836738"/>
            <a:ext cx="8458200" cy="1433512"/>
          </a:xfrm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sz="6000" dirty="0">
                <a:latin typeface="华文行楷" pitchFamily="2" charset="-122"/>
                <a:ea typeface="华文行楷" pitchFamily="2" charset="-122"/>
                <a:cs typeface="+mj-cs"/>
              </a:rPr>
              <a:t>不知道叫什么题目</a:t>
            </a:r>
            <a:br>
              <a:rPr lang="zh-CN" altLang="en-US" sz="3600" dirty="0">
                <a:latin typeface="华文行楷" pitchFamily="2" charset="-122"/>
                <a:ea typeface="华文行楷" pitchFamily="2" charset="-122"/>
                <a:cs typeface="+mj-cs"/>
              </a:rPr>
            </a:br>
            <a:r>
              <a:rPr lang="en-US" altLang="zh-CN" sz="3600" dirty="0">
                <a:latin typeface="华文行楷" pitchFamily="2" charset="-122"/>
                <a:ea typeface="华文行楷" pitchFamily="2" charset="-122"/>
                <a:cs typeface="+mj-cs"/>
              </a:rPr>
              <a:t>----</a:t>
            </a:r>
            <a:r>
              <a:rPr lang="zh-CN" altLang="en-US" sz="3600" dirty="0">
                <a:latin typeface="华文行楷" pitchFamily="2" charset="-122"/>
                <a:ea typeface="华文行楷" pitchFamily="2" charset="-122"/>
                <a:cs typeface="+mj-cs"/>
              </a:rPr>
              <a:t>经验分享交流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969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972175" y="4884738"/>
            <a:ext cx="3886200" cy="1828800"/>
          </a:xfrm>
          <a:ln/>
        </p:spPr>
        <p:txBody>
          <a:bodyPr wrap="square" lIns="91440" tIns="45720" rIns="91440" bIns="45720" anchor="t"/>
          <a:p>
            <a:pPr algn="l"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分享人： 李雨彤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日   期： 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2017-03-16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页脚占位符 4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5pPr>
          </a:lstStyle>
          <a:p>
            <a:pPr lvl="0" indent="0" algn="r" defTabSz="914400" eaLnBrk="1" hangingPunct="1">
              <a:buFont typeface="Wingdings" panose="05000000000000000000" pitchFamily="2" charset="2"/>
              <a:buChar char="•"/>
            </a:pPr>
            <a:r>
              <a:rPr lang="zh-CN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LOGO</a:t>
            </a:r>
            <a:endParaRPr lang="zh-CN" altLang="zh-CN" i="1" dirty="0">
              <a:solidFill>
                <a:srgbClr val="003366"/>
              </a:solidFill>
              <a:latin typeface="楷体_GB2312" charset="-122"/>
              <a:ea typeface="楷体_GB2312" charset="-122"/>
              <a:sym typeface="Arial" panose="020B0604020202020204" pitchFamily="34" charset="0"/>
            </a:endParaRPr>
          </a:p>
        </p:txBody>
      </p:sp>
      <p:sp>
        <p:nvSpPr>
          <p:cNvPr id="39938" name="灯片编号占位符 5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5pPr>
          </a:lstStyle>
          <a:p>
            <a:pPr lvl="0" indent="0" defTabSz="914400" eaLnBrk="1" hangingPunct="1">
              <a:buFont typeface="Wingdings" panose="05000000000000000000" pitchFamily="2" charset="2"/>
              <a:buChar char="•"/>
            </a:pPr>
            <a:fld id="{9A0DB2DC-4C9A-4742-B13C-FB6460FD3503}" type="slidenum">
              <a:rPr lang="zh-CN" altLang="en-US" sz="9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sym typeface="Verdana" panose="020B0604030504040204" pitchFamily="34" charset="0"/>
              </a:rPr>
            </a:fld>
            <a:endParaRPr lang="zh-CN" altLang="en-US" sz="900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  <a:sym typeface="Verdana" panose="020B0604030504040204" pitchFamily="34" charset="0"/>
            </a:endParaRPr>
          </a:p>
        </p:txBody>
      </p:sp>
      <p:sp>
        <p:nvSpPr>
          <p:cNvPr id="39939" name="灯片编号占位符 5"/>
          <p:cNvSpPr>
            <a:spLocks noGrp="1"/>
          </p:cNvSpPr>
          <p:nvPr/>
        </p:nvSpPr>
        <p:spPr>
          <a:xfrm>
            <a:off x="228600" y="6613525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defTabSz="914400" eaLnBrk="0" hangingPunct="0">
              <a:buFont typeface="Arial" panose="020B0604020202020204" pitchFamily="34" charset="0"/>
              <a:buNone/>
            </a:pPr>
            <a:endParaRPr lang="en-US" altLang="zh-CN" dirty="0">
              <a:solidFill>
                <a:srgbClr val="003366"/>
              </a:solidFill>
              <a:latin typeface="楷体_GB2312" charset="-122"/>
              <a:sym typeface="Verdana" panose="020B0604030504040204" pitchFamily="34" charset="0"/>
            </a:endParaRPr>
          </a:p>
        </p:txBody>
      </p:sp>
      <p:pic>
        <p:nvPicPr>
          <p:cNvPr id="39940" name="Picture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0" y="6165850"/>
            <a:ext cx="2808288" cy="5778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9941" name="Group 3"/>
          <p:cNvGrpSpPr/>
          <p:nvPr/>
        </p:nvGrpSpPr>
        <p:grpSpPr>
          <a:xfrm>
            <a:off x="900113" y="314325"/>
            <a:ext cx="544512" cy="609600"/>
            <a:chOff x="0" y="0"/>
            <a:chExt cx="759" cy="872"/>
          </a:xfrm>
        </p:grpSpPr>
        <p:sp>
          <p:nvSpPr>
            <p:cNvPr id="39942" name="Freeform 4"/>
            <p:cNvSpPr/>
            <p:nvPr/>
          </p:nvSpPr>
          <p:spPr>
            <a:xfrm>
              <a:off x="232" y="0"/>
              <a:ext cx="299" cy="434"/>
            </a:xfrm>
            <a:custGeom>
              <a:avLst/>
              <a:gdLst/>
              <a:ahLst/>
              <a:cxnLst>
                <a:cxn ang="0">
                  <a:pos x="174" y="121"/>
                </a:cxn>
                <a:cxn ang="0">
                  <a:pos x="174" y="23"/>
                </a:cxn>
                <a:cxn ang="0">
                  <a:pos x="170" y="9"/>
                </a:cxn>
                <a:cxn ang="0">
                  <a:pos x="165" y="5"/>
                </a:cxn>
                <a:cxn ang="0">
                  <a:pos x="156" y="0"/>
                </a:cxn>
                <a:cxn ang="0">
                  <a:pos x="152" y="0"/>
                </a:cxn>
                <a:cxn ang="0">
                  <a:pos x="143" y="0"/>
                </a:cxn>
                <a:cxn ang="0">
                  <a:pos x="134" y="5"/>
                </a:cxn>
                <a:cxn ang="0">
                  <a:pos x="125" y="9"/>
                </a:cxn>
                <a:cxn ang="0">
                  <a:pos x="125" y="23"/>
                </a:cxn>
                <a:cxn ang="0">
                  <a:pos x="125" y="126"/>
                </a:cxn>
                <a:cxn ang="0">
                  <a:pos x="76" y="99"/>
                </a:cxn>
                <a:cxn ang="0">
                  <a:pos x="67" y="94"/>
                </a:cxn>
                <a:cxn ang="0">
                  <a:pos x="58" y="94"/>
                </a:cxn>
                <a:cxn ang="0">
                  <a:pos x="49" y="99"/>
                </a:cxn>
                <a:cxn ang="0">
                  <a:pos x="45" y="103"/>
                </a:cxn>
                <a:cxn ang="0">
                  <a:pos x="40" y="112"/>
                </a:cxn>
                <a:cxn ang="0">
                  <a:pos x="45" y="117"/>
                </a:cxn>
                <a:cxn ang="0">
                  <a:pos x="45" y="126"/>
                </a:cxn>
                <a:cxn ang="0">
                  <a:pos x="54" y="134"/>
                </a:cxn>
                <a:cxn ang="0">
                  <a:pos x="121" y="170"/>
                </a:cxn>
                <a:cxn ang="0">
                  <a:pos x="121" y="242"/>
                </a:cxn>
                <a:cxn ang="0">
                  <a:pos x="36" y="188"/>
                </a:cxn>
                <a:cxn ang="0">
                  <a:pos x="27" y="184"/>
                </a:cxn>
                <a:cxn ang="0">
                  <a:pos x="18" y="184"/>
                </a:cxn>
                <a:cxn ang="0">
                  <a:pos x="9" y="188"/>
                </a:cxn>
                <a:cxn ang="0">
                  <a:pos x="5" y="193"/>
                </a:cxn>
                <a:cxn ang="0">
                  <a:pos x="0" y="202"/>
                </a:cxn>
                <a:cxn ang="0">
                  <a:pos x="0" y="210"/>
                </a:cxn>
                <a:cxn ang="0">
                  <a:pos x="5" y="219"/>
                </a:cxn>
                <a:cxn ang="0">
                  <a:pos x="14" y="224"/>
                </a:cxn>
                <a:cxn ang="0">
                  <a:pos x="121" y="291"/>
                </a:cxn>
                <a:cxn ang="0">
                  <a:pos x="121" y="434"/>
                </a:cxn>
                <a:cxn ang="0">
                  <a:pos x="174" y="434"/>
                </a:cxn>
                <a:cxn ang="0">
                  <a:pos x="174" y="291"/>
                </a:cxn>
                <a:cxn ang="0">
                  <a:pos x="290" y="224"/>
                </a:cxn>
                <a:cxn ang="0">
                  <a:pos x="295" y="219"/>
                </a:cxn>
                <a:cxn ang="0">
                  <a:pos x="299" y="210"/>
                </a:cxn>
                <a:cxn ang="0">
                  <a:pos x="299" y="202"/>
                </a:cxn>
                <a:cxn ang="0">
                  <a:pos x="299" y="197"/>
                </a:cxn>
                <a:cxn ang="0">
                  <a:pos x="295" y="188"/>
                </a:cxn>
                <a:cxn ang="0">
                  <a:pos x="286" y="184"/>
                </a:cxn>
                <a:cxn ang="0">
                  <a:pos x="277" y="184"/>
                </a:cxn>
                <a:cxn ang="0">
                  <a:pos x="268" y="188"/>
                </a:cxn>
                <a:cxn ang="0">
                  <a:pos x="174" y="237"/>
                </a:cxn>
                <a:cxn ang="0">
                  <a:pos x="174" y="170"/>
                </a:cxn>
                <a:cxn ang="0">
                  <a:pos x="246" y="134"/>
                </a:cxn>
                <a:cxn ang="0">
                  <a:pos x="250" y="130"/>
                </a:cxn>
                <a:cxn ang="0">
                  <a:pos x="255" y="121"/>
                </a:cxn>
                <a:cxn ang="0">
                  <a:pos x="255" y="112"/>
                </a:cxn>
                <a:cxn ang="0">
                  <a:pos x="250" y="108"/>
                </a:cxn>
                <a:cxn ang="0">
                  <a:pos x="246" y="103"/>
                </a:cxn>
                <a:cxn ang="0">
                  <a:pos x="237" y="99"/>
                </a:cxn>
                <a:cxn ang="0">
                  <a:pos x="232" y="99"/>
                </a:cxn>
                <a:cxn ang="0">
                  <a:pos x="223" y="99"/>
                </a:cxn>
                <a:cxn ang="0">
                  <a:pos x="174" y="121"/>
                </a:cxn>
              </a:cxnLst>
              <a:pathLst>
                <a:path w="299" h="434">
                  <a:moveTo>
                    <a:pt x="174" y="121"/>
                  </a:moveTo>
                  <a:lnTo>
                    <a:pt x="174" y="23"/>
                  </a:lnTo>
                  <a:lnTo>
                    <a:pt x="170" y="9"/>
                  </a:lnTo>
                  <a:lnTo>
                    <a:pt x="165" y="5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0"/>
                  </a:lnTo>
                  <a:lnTo>
                    <a:pt x="134" y="5"/>
                  </a:lnTo>
                  <a:lnTo>
                    <a:pt x="125" y="9"/>
                  </a:lnTo>
                  <a:lnTo>
                    <a:pt x="125" y="23"/>
                  </a:lnTo>
                  <a:lnTo>
                    <a:pt x="125" y="126"/>
                  </a:lnTo>
                  <a:lnTo>
                    <a:pt x="76" y="99"/>
                  </a:lnTo>
                  <a:lnTo>
                    <a:pt x="67" y="94"/>
                  </a:lnTo>
                  <a:lnTo>
                    <a:pt x="58" y="94"/>
                  </a:lnTo>
                  <a:lnTo>
                    <a:pt x="49" y="99"/>
                  </a:lnTo>
                  <a:lnTo>
                    <a:pt x="45" y="103"/>
                  </a:lnTo>
                  <a:lnTo>
                    <a:pt x="40" y="112"/>
                  </a:lnTo>
                  <a:lnTo>
                    <a:pt x="45" y="117"/>
                  </a:lnTo>
                  <a:lnTo>
                    <a:pt x="45" y="126"/>
                  </a:lnTo>
                  <a:lnTo>
                    <a:pt x="54" y="134"/>
                  </a:lnTo>
                  <a:lnTo>
                    <a:pt x="121" y="170"/>
                  </a:lnTo>
                  <a:lnTo>
                    <a:pt x="121" y="242"/>
                  </a:lnTo>
                  <a:lnTo>
                    <a:pt x="36" y="188"/>
                  </a:lnTo>
                  <a:lnTo>
                    <a:pt x="27" y="184"/>
                  </a:lnTo>
                  <a:lnTo>
                    <a:pt x="18" y="184"/>
                  </a:lnTo>
                  <a:lnTo>
                    <a:pt x="9" y="188"/>
                  </a:lnTo>
                  <a:lnTo>
                    <a:pt x="5" y="193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5" y="219"/>
                  </a:lnTo>
                  <a:lnTo>
                    <a:pt x="14" y="224"/>
                  </a:lnTo>
                  <a:lnTo>
                    <a:pt x="121" y="291"/>
                  </a:lnTo>
                  <a:lnTo>
                    <a:pt x="121" y="434"/>
                  </a:lnTo>
                  <a:lnTo>
                    <a:pt x="174" y="434"/>
                  </a:lnTo>
                  <a:lnTo>
                    <a:pt x="174" y="291"/>
                  </a:lnTo>
                  <a:lnTo>
                    <a:pt x="290" y="224"/>
                  </a:lnTo>
                  <a:lnTo>
                    <a:pt x="295" y="219"/>
                  </a:lnTo>
                  <a:lnTo>
                    <a:pt x="299" y="210"/>
                  </a:lnTo>
                  <a:lnTo>
                    <a:pt x="299" y="202"/>
                  </a:lnTo>
                  <a:lnTo>
                    <a:pt x="299" y="197"/>
                  </a:lnTo>
                  <a:lnTo>
                    <a:pt x="295" y="188"/>
                  </a:lnTo>
                  <a:lnTo>
                    <a:pt x="286" y="184"/>
                  </a:lnTo>
                  <a:lnTo>
                    <a:pt x="277" y="184"/>
                  </a:lnTo>
                  <a:lnTo>
                    <a:pt x="268" y="188"/>
                  </a:lnTo>
                  <a:lnTo>
                    <a:pt x="174" y="237"/>
                  </a:lnTo>
                  <a:lnTo>
                    <a:pt x="174" y="170"/>
                  </a:lnTo>
                  <a:lnTo>
                    <a:pt x="246" y="134"/>
                  </a:lnTo>
                  <a:lnTo>
                    <a:pt x="250" y="130"/>
                  </a:lnTo>
                  <a:lnTo>
                    <a:pt x="255" y="121"/>
                  </a:lnTo>
                  <a:lnTo>
                    <a:pt x="255" y="112"/>
                  </a:lnTo>
                  <a:lnTo>
                    <a:pt x="250" y="108"/>
                  </a:lnTo>
                  <a:lnTo>
                    <a:pt x="246" y="103"/>
                  </a:lnTo>
                  <a:lnTo>
                    <a:pt x="237" y="99"/>
                  </a:lnTo>
                  <a:lnTo>
                    <a:pt x="232" y="99"/>
                  </a:lnTo>
                  <a:lnTo>
                    <a:pt x="223" y="99"/>
                  </a:lnTo>
                  <a:lnTo>
                    <a:pt x="174" y="121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943" name="Freeform 5"/>
            <p:cNvSpPr/>
            <p:nvPr/>
          </p:nvSpPr>
          <p:spPr>
            <a:xfrm>
              <a:off x="0" y="184"/>
              <a:ext cx="393" cy="272"/>
            </a:xfrm>
            <a:custGeom>
              <a:avLst/>
              <a:gdLst/>
              <a:ahLst/>
              <a:cxnLst>
                <a:cxn ang="0">
                  <a:pos x="121" y="71"/>
                </a:cxn>
                <a:cxn ang="0">
                  <a:pos x="36" y="22"/>
                </a:cxn>
                <a:cxn ang="0">
                  <a:pos x="27" y="18"/>
                </a:cxn>
                <a:cxn ang="0">
                  <a:pos x="18" y="18"/>
                </a:cxn>
                <a:cxn ang="0">
                  <a:pos x="9" y="22"/>
                </a:cxn>
                <a:cxn ang="0">
                  <a:pos x="5" y="31"/>
                </a:cxn>
                <a:cxn ang="0">
                  <a:pos x="0" y="40"/>
                </a:cxn>
                <a:cxn ang="0">
                  <a:pos x="0" y="49"/>
                </a:cxn>
                <a:cxn ang="0">
                  <a:pos x="5" y="58"/>
                </a:cxn>
                <a:cxn ang="0">
                  <a:pos x="9" y="62"/>
                </a:cxn>
                <a:cxn ang="0">
                  <a:pos x="98" y="116"/>
                </a:cxn>
                <a:cxn ang="0">
                  <a:pos x="54" y="143"/>
                </a:cxn>
                <a:cxn ang="0">
                  <a:pos x="45" y="147"/>
                </a:cxn>
                <a:cxn ang="0">
                  <a:pos x="40" y="156"/>
                </a:cxn>
                <a:cxn ang="0">
                  <a:pos x="40" y="165"/>
                </a:cxn>
                <a:cxn ang="0">
                  <a:pos x="40" y="174"/>
                </a:cxn>
                <a:cxn ang="0">
                  <a:pos x="49" y="178"/>
                </a:cxn>
                <a:cxn ang="0">
                  <a:pos x="54" y="183"/>
                </a:cxn>
                <a:cxn ang="0">
                  <a:pos x="63" y="183"/>
                </a:cxn>
                <a:cxn ang="0">
                  <a:pos x="72" y="183"/>
                </a:cxn>
                <a:cxn ang="0">
                  <a:pos x="139" y="143"/>
                </a:cxn>
                <a:cxn ang="0">
                  <a:pos x="197" y="178"/>
                </a:cxn>
                <a:cxn ang="0">
                  <a:pos x="112" y="223"/>
                </a:cxn>
                <a:cxn ang="0">
                  <a:pos x="103" y="232"/>
                </a:cxn>
                <a:cxn ang="0">
                  <a:pos x="98" y="241"/>
                </a:cxn>
                <a:cxn ang="0">
                  <a:pos x="98" y="246"/>
                </a:cxn>
                <a:cxn ang="0">
                  <a:pos x="98" y="254"/>
                </a:cxn>
                <a:cxn ang="0">
                  <a:pos x="103" y="263"/>
                </a:cxn>
                <a:cxn ang="0">
                  <a:pos x="112" y="268"/>
                </a:cxn>
                <a:cxn ang="0">
                  <a:pos x="121" y="268"/>
                </a:cxn>
                <a:cxn ang="0">
                  <a:pos x="130" y="263"/>
                </a:cxn>
                <a:cxn ang="0">
                  <a:pos x="241" y="201"/>
                </a:cxn>
                <a:cxn ang="0">
                  <a:pos x="366" y="272"/>
                </a:cxn>
                <a:cxn ang="0">
                  <a:pos x="393" y="228"/>
                </a:cxn>
                <a:cxn ang="0">
                  <a:pos x="268" y="156"/>
                </a:cxn>
                <a:cxn ang="0">
                  <a:pos x="268" y="22"/>
                </a:cxn>
                <a:cxn ang="0">
                  <a:pos x="268" y="13"/>
                </a:cxn>
                <a:cxn ang="0">
                  <a:pos x="264" y="9"/>
                </a:cxn>
                <a:cxn ang="0">
                  <a:pos x="255" y="4"/>
                </a:cxn>
                <a:cxn ang="0">
                  <a:pos x="250" y="0"/>
                </a:cxn>
                <a:cxn ang="0">
                  <a:pos x="241" y="0"/>
                </a:cxn>
                <a:cxn ang="0">
                  <a:pos x="232" y="4"/>
                </a:cxn>
                <a:cxn ang="0">
                  <a:pos x="228" y="13"/>
                </a:cxn>
                <a:cxn ang="0">
                  <a:pos x="228" y="22"/>
                </a:cxn>
                <a:cxn ang="0">
                  <a:pos x="223" y="129"/>
                </a:cxn>
                <a:cxn ang="0">
                  <a:pos x="165" y="94"/>
                </a:cxn>
                <a:cxn ang="0">
                  <a:pos x="170" y="18"/>
                </a:cxn>
                <a:cxn ang="0">
                  <a:pos x="165" y="9"/>
                </a:cxn>
                <a:cxn ang="0">
                  <a:pos x="161" y="4"/>
                </a:cxn>
                <a:cxn ang="0">
                  <a:pos x="156" y="0"/>
                </a:cxn>
                <a:cxn ang="0">
                  <a:pos x="148" y="0"/>
                </a:cxn>
                <a:cxn ang="0">
                  <a:pos x="139" y="0"/>
                </a:cxn>
                <a:cxn ang="0">
                  <a:pos x="134" y="4"/>
                </a:cxn>
                <a:cxn ang="0">
                  <a:pos x="130" y="9"/>
                </a:cxn>
                <a:cxn ang="0">
                  <a:pos x="125" y="18"/>
                </a:cxn>
                <a:cxn ang="0">
                  <a:pos x="121" y="71"/>
                </a:cxn>
              </a:cxnLst>
              <a:pathLst>
                <a:path w="393" h="272">
                  <a:moveTo>
                    <a:pt x="121" y="71"/>
                  </a:moveTo>
                  <a:lnTo>
                    <a:pt x="36" y="22"/>
                  </a:lnTo>
                  <a:lnTo>
                    <a:pt x="27" y="18"/>
                  </a:lnTo>
                  <a:lnTo>
                    <a:pt x="18" y="18"/>
                  </a:lnTo>
                  <a:lnTo>
                    <a:pt x="9" y="22"/>
                  </a:lnTo>
                  <a:lnTo>
                    <a:pt x="5" y="31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5" y="58"/>
                  </a:lnTo>
                  <a:lnTo>
                    <a:pt x="9" y="62"/>
                  </a:lnTo>
                  <a:lnTo>
                    <a:pt x="98" y="116"/>
                  </a:lnTo>
                  <a:lnTo>
                    <a:pt x="54" y="143"/>
                  </a:lnTo>
                  <a:lnTo>
                    <a:pt x="45" y="147"/>
                  </a:lnTo>
                  <a:lnTo>
                    <a:pt x="40" y="156"/>
                  </a:lnTo>
                  <a:lnTo>
                    <a:pt x="40" y="165"/>
                  </a:lnTo>
                  <a:lnTo>
                    <a:pt x="40" y="174"/>
                  </a:lnTo>
                  <a:lnTo>
                    <a:pt x="49" y="178"/>
                  </a:lnTo>
                  <a:lnTo>
                    <a:pt x="54" y="183"/>
                  </a:lnTo>
                  <a:lnTo>
                    <a:pt x="63" y="183"/>
                  </a:lnTo>
                  <a:lnTo>
                    <a:pt x="72" y="183"/>
                  </a:lnTo>
                  <a:lnTo>
                    <a:pt x="139" y="143"/>
                  </a:lnTo>
                  <a:lnTo>
                    <a:pt x="197" y="178"/>
                  </a:lnTo>
                  <a:lnTo>
                    <a:pt x="112" y="223"/>
                  </a:lnTo>
                  <a:lnTo>
                    <a:pt x="103" y="232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8" y="254"/>
                  </a:lnTo>
                  <a:lnTo>
                    <a:pt x="103" y="263"/>
                  </a:lnTo>
                  <a:lnTo>
                    <a:pt x="112" y="268"/>
                  </a:lnTo>
                  <a:lnTo>
                    <a:pt x="121" y="268"/>
                  </a:lnTo>
                  <a:lnTo>
                    <a:pt x="130" y="263"/>
                  </a:lnTo>
                  <a:lnTo>
                    <a:pt x="241" y="201"/>
                  </a:lnTo>
                  <a:lnTo>
                    <a:pt x="366" y="272"/>
                  </a:lnTo>
                  <a:lnTo>
                    <a:pt x="393" y="228"/>
                  </a:lnTo>
                  <a:lnTo>
                    <a:pt x="268" y="156"/>
                  </a:lnTo>
                  <a:lnTo>
                    <a:pt x="268" y="22"/>
                  </a:lnTo>
                  <a:lnTo>
                    <a:pt x="268" y="13"/>
                  </a:lnTo>
                  <a:lnTo>
                    <a:pt x="264" y="9"/>
                  </a:lnTo>
                  <a:lnTo>
                    <a:pt x="255" y="4"/>
                  </a:lnTo>
                  <a:lnTo>
                    <a:pt x="250" y="0"/>
                  </a:lnTo>
                  <a:lnTo>
                    <a:pt x="241" y="0"/>
                  </a:lnTo>
                  <a:lnTo>
                    <a:pt x="232" y="4"/>
                  </a:lnTo>
                  <a:lnTo>
                    <a:pt x="228" y="13"/>
                  </a:lnTo>
                  <a:lnTo>
                    <a:pt x="228" y="22"/>
                  </a:lnTo>
                  <a:lnTo>
                    <a:pt x="223" y="129"/>
                  </a:lnTo>
                  <a:lnTo>
                    <a:pt x="165" y="94"/>
                  </a:lnTo>
                  <a:lnTo>
                    <a:pt x="170" y="18"/>
                  </a:lnTo>
                  <a:lnTo>
                    <a:pt x="165" y="9"/>
                  </a:lnTo>
                  <a:lnTo>
                    <a:pt x="161" y="4"/>
                  </a:lnTo>
                  <a:lnTo>
                    <a:pt x="156" y="0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34" y="4"/>
                  </a:lnTo>
                  <a:lnTo>
                    <a:pt x="130" y="9"/>
                  </a:lnTo>
                  <a:lnTo>
                    <a:pt x="125" y="18"/>
                  </a:lnTo>
                  <a:lnTo>
                    <a:pt x="121" y="71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944" name="Freeform 6"/>
            <p:cNvSpPr/>
            <p:nvPr/>
          </p:nvSpPr>
          <p:spPr>
            <a:xfrm>
              <a:off x="0" y="412"/>
              <a:ext cx="393" cy="277"/>
            </a:xfrm>
            <a:custGeom>
              <a:avLst/>
              <a:gdLst/>
              <a:ahLst/>
              <a:cxnLst>
                <a:cxn ang="0">
                  <a:pos x="98" y="156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23"/>
                </a:cxn>
                <a:cxn ang="0">
                  <a:pos x="0" y="228"/>
                </a:cxn>
                <a:cxn ang="0">
                  <a:pos x="0" y="237"/>
                </a:cxn>
                <a:cxn ang="0">
                  <a:pos x="9" y="246"/>
                </a:cxn>
                <a:cxn ang="0">
                  <a:pos x="14" y="250"/>
                </a:cxn>
                <a:cxn ang="0">
                  <a:pos x="23" y="250"/>
                </a:cxn>
                <a:cxn ang="0">
                  <a:pos x="36" y="250"/>
                </a:cxn>
                <a:cxn ang="0">
                  <a:pos x="125" y="196"/>
                </a:cxn>
                <a:cxn ang="0">
                  <a:pos x="125" y="250"/>
                </a:cxn>
                <a:cxn ang="0">
                  <a:pos x="125" y="263"/>
                </a:cxn>
                <a:cxn ang="0">
                  <a:pos x="130" y="268"/>
                </a:cxn>
                <a:cxn ang="0">
                  <a:pos x="139" y="272"/>
                </a:cxn>
                <a:cxn ang="0">
                  <a:pos x="143" y="277"/>
                </a:cxn>
                <a:cxn ang="0">
                  <a:pos x="152" y="277"/>
                </a:cxn>
                <a:cxn ang="0">
                  <a:pos x="161" y="272"/>
                </a:cxn>
                <a:cxn ang="0">
                  <a:pos x="165" y="263"/>
                </a:cxn>
                <a:cxn ang="0">
                  <a:pos x="165" y="254"/>
                </a:cxn>
                <a:cxn ang="0">
                  <a:pos x="165" y="178"/>
                </a:cxn>
                <a:cxn ang="0">
                  <a:pos x="223" y="143"/>
                </a:cxn>
                <a:cxn ang="0">
                  <a:pos x="223" y="241"/>
                </a:cxn>
                <a:cxn ang="0">
                  <a:pos x="223" y="250"/>
                </a:cxn>
                <a:cxn ang="0">
                  <a:pos x="228" y="259"/>
                </a:cxn>
                <a:cxn ang="0">
                  <a:pos x="237" y="263"/>
                </a:cxn>
                <a:cxn ang="0">
                  <a:pos x="246" y="268"/>
                </a:cxn>
                <a:cxn ang="0">
                  <a:pos x="255" y="268"/>
                </a:cxn>
                <a:cxn ang="0">
                  <a:pos x="259" y="263"/>
                </a:cxn>
                <a:cxn ang="0">
                  <a:pos x="264" y="254"/>
                </a:cxn>
                <a:cxn ang="0">
                  <a:pos x="268" y="246"/>
                </a:cxn>
                <a:cxn ang="0">
                  <a:pos x="268" y="116"/>
                </a:cxn>
                <a:cxn ang="0">
                  <a:pos x="393" y="44"/>
                </a:cxn>
                <a:cxn ang="0">
                  <a:pos x="366" y="0"/>
                </a:cxn>
                <a:cxn ang="0">
                  <a:pos x="241" y="71"/>
                </a:cxn>
                <a:cxn ang="0">
                  <a:pos x="125" y="4"/>
                </a:cxn>
                <a:cxn ang="0">
                  <a:pos x="121" y="0"/>
                </a:cxn>
                <a:cxn ang="0">
                  <a:pos x="112" y="0"/>
                </a:cxn>
                <a:cxn ang="0">
                  <a:pos x="103" y="4"/>
                </a:cxn>
                <a:cxn ang="0">
                  <a:pos x="98" y="9"/>
                </a:cxn>
                <a:cxn ang="0">
                  <a:pos x="94" y="18"/>
                </a:cxn>
                <a:cxn ang="0">
                  <a:pos x="94" y="26"/>
                </a:cxn>
                <a:cxn ang="0">
                  <a:pos x="98" y="35"/>
                </a:cxn>
                <a:cxn ang="0">
                  <a:pos x="107" y="40"/>
                </a:cxn>
                <a:cxn ang="0">
                  <a:pos x="197" y="98"/>
                </a:cxn>
                <a:cxn ang="0">
                  <a:pos x="139" y="129"/>
                </a:cxn>
                <a:cxn ang="0">
                  <a:pos x="72" y="89"/>
                </a:cxn>
                <a:cxn ang="0">
                  <a:pos x="63" y="85"/>
                </a:cxn>
                <a:cxn ang="0">
                  <a:pos x="58" y="85"/>
                </a:cxn>
                <a:cxn ang="0">
                  <a:pos x="49" y="89"/>
                </a:cxn>
                <a:cxn ang="0">
                  <a:pos x="45" y="98"/>
                </a:cxn>
                <a:cxn ang="0">
                  <a:pos x="45" y="102"/>
                </a:cxn>
                <a:cxn ang="0">
                  <a:pos x="45" y="111"/>
                </a:cxn>
                <a:cxn ang="0">
                  <a:pos x="45" y="120"/>
                </a:cxn>
                <a:cxn ang="0">
                  <a:pos x="54" y="125"/>
                </a:cxn>
                <a:cxn ang="0">
                  <a:pos x="98" y="156"/>
                </a:cxn>
              </a:cxnLst>
              <a:pathLst>
                <a:path w="393" h="277">
                  <a:moveTo>
                    <a:pt x="98" y="156"/>
                  </a:moveTo>
                  <a:lnTo>
                    <a:pt x="9" y="205"/>
                  </a:lnTo>
                  <a:lnTo>
                    <a:pt x="0" y="214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7"/>
                  </a:lnTo>
                  <a:lnTo>
                    <a:pt x="9" y="246"/>
                  </a:lnTo>
                  <a:lnTo>
                    <a:pt x="14" y="250"/>
                  </a:lnTo>
                  <a:lnTo>
                    <a:pt x="23" y="250"/>
                  </a:lnTo>
                  <a:lnTo>
                    <a:pt x="36" y="250"/>
                  </a:lnTo>
                  <a:lnTo>
                    <a:pt x="125" y="196"/>
                  </a:lnTo>
                  <a:lnTo>
                    <a:pt x="125" y="250"/>
                  </a:lnTo>
                  <a:lnTo>
                    <a:pt x="125" y="263"/>
                  </a:lnTo>
                  <a:lnTo>
                    <a:pt x="130" y="268"/>
                  </a:lnTo>
                  <a:lnTo>
                    <a:pt x="139" y="272"/>
                  </a:lnTo>
                  <a:lnTo>
                    <a:pt x="143" y="277"/>
                  </a:lnTo>
                  <a:lnTo>
                    <a:pt x="152" y="277"/>
                  </a:lnTo>
                  <a:lnTo>
                    <a:pt x="161" y="272"/>
                  </a:lnTo>
                  <a:lnTo>
                    <a:pt x="165" y="263"/>
                  </a:lnTo>
                  <a:lnTo>
                    <a:pt x="165" y="254"/>
                  </a:lnTo>
                  <a:lnTo>
                    <a:pt x="165" y="178"/>
                  </a:lnTo>
                  <a:lnTo>
                    <a:pt x="223" y="143"/>
                  </a:lnTo>
                  <a:lnTo>
                    <a:pt x="223" y="241"/>
                  </a:lnTo>
                  <a:lnTo>
                    <a:pt x="223" y="250"/>
                  </a:lnTo>
                  <a:lnTo>
                    <a:pt x="228" y="259"/>
                  </a:lnTo>
                  <a:lnTo>
                    <a:pt x="237" y="263"/>
                  </a:lnTo>
                  <a:lnTo>
                    <a:pt x="246" y="268"/>
                  </a:lnTo>
                  <a:lnTo>
                    <a:pt x="255" y="268"/>
                  </a:lnTo>
                  <a:lnTo>
                    <a:pt x="259" y="263"/>
                  </a:lnTo>
                  <a:lnTo>
                    <a:pt x="264" y="254"/>
                  </a:lnTo>
                  <a:lnTo>
                    <a:pt x="268" y="246"/>
                  </a:lnTo>
                  <a:lnTo>
                    <a:pt x="268" y="116"/>
                  </a:lnTo>
                  <a:lnTo>
                    <a:pt x="393" y="44"/>
                  </a:lnTo>
                  <a:lnTo>
                    <a:pt x="366" y="0"/>
                  </a:lnTo>
                  <a:lnTo>
                    <a:pt x="241" y="71"/>
                  </a:lnTo>
                  <a:lnTo>
                    <a:pt x="125" y="4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3" y="4"/>
                  </a:lnTo>
                  <a:lnTo>
                    <a:pt x="98" y="9"/>
                  </a:lnTo>
                  <a:lnTo>
                    <a:pt x="94" y="18"/>
                  </a:lnTo>
                  <a:lnTo>
                    <a:pt x="94" y="26"/>
                  </a:lnTo>
                  <a:lnTo>
                    <a:pt x="98" y="35"/>
                  </a:lnTo>
                  <a:lnTo>
                    <a:pt x="107" y="40"/>
                  </a:lnTo>
                  <a:lnTo>
                    <a:pt x="197" y="98"/>
                  </a:lnTo>
                  <a:lnTo>
                    <a:pt x="139" y="129"/>
                  </a:lnTo>
                  <a:lnTo>
                    <a:pt x="72" y="89"/>
                  </a:lnTo>
                  <a:lnTo>
                    <a:pt x="63" y="85"/>
                  </a:lnTo>
                  <a:lnTo>
                    <a:pt x="58" y="85"/>
                  </a:lnTo>
                  <a:lnTo>
                    <a:pt x="49" y="89"/>
                  </a:lnTo>
                  <a:lnTo>
                    <a:pt x="45" y="98"/>
                  </a:lnTo>
                  <a:lnTo>
                    <a:pt x="45" y="102"/>
                  </a:lnTo>
                  <a:lnTo>
                    <a:pt x="45" y="111"/>
                  </a:lnTo>
                  <a:lnTo>
                    <a:pt x="45" y="120"/>
                  </a:lnTo>
                  <a:lnTo>
                    <a:pt x="54" y="125"/>
                  </a:lnTo>
                  <a:lnTo>
                    <a:pt x="98" y="156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945" name="Freeform 7"/>
            <p:cNvSpPr/>
            <p:nvPr/>
          </p:nvSpPr>
          <p:spPr>
            <a:xfrm>
              <a:off x="228" y="434"/>
              <a:ext cx="299" cy="438"/>
            </a:xfrm>
            <a:custGeom>
              <a:avLst/>
              <a:gdLst/>
              <a:ahLst/>
              <a:cxnLst>
                <a:cxn ang="0">
                  <a:pos x="125" y="313"/>
                </a:cxn>
                <a:cxn ang="0">
                  <a:pos x="125" y="411"/>
                </a:cxn>
                <a:cxn ang="0">
                  <a:pos x="129" y="425"/>
                </a:cxn>
                <a:cxn ang="0">
                  <a:pos x="134" y="429"/>
                </a:cxn>
                <a:cxn ang="0">
                  <a:pos x="143" y="434"/>
                </a:cxn>
                <a:cxn ang="0">
                  <a:pos x="147" y="438"/>
                </a:cxn>
                <a:cxn ang="0">
                  <a:pos x="156" y="434"/>
                </a:cxn>
                <a:cxn ang="0">
                  <a:pos x="165" y="429"/>
                </a:cxn>
                <a:cxn ang="0">
                  <a:pos x="174" y="425"/>
                </a:cxn>
                <a:cxn ang="0">
                  <a:pos x="174" y="411"/>
                </a:cxn>
                <a:cxn ang="0">
                  <a:pos x="174" y="308"/>
                </a:cxn>
                <a:cxn ang="0">
                  <a:pos x="223" y="335"/>
                </a:cxn>
                <a:cxn ang="0">
                  <a:pos x="232" y="340"/>
                </a:cxn>
                <a:cxn ang="0">
                  <a:pos x="241" y="340"/>
                </a:cxn>
                <a:cxn ang="0">
                  <a:pos x="250" y="335"/>
                </a:cxn>
                <a:cxn ang="0">
                  <a:pos x="254" y="331"/>
                </a:cxn>
                <a:cxn ang="0">
                  <a:pos x="254" y="322"/>
                </a:cxn>
                <a:cxn ang="0">
                  <a:pos x="254" y="317"/>
                </a:cxn>
                <a:cxn ang="0">
                  <a:pos x="254" y="308"/>
                </a:cxn>
                <a:cxn ang="0">
                  <a:pos x="245" y="300"/>
                </a:cxn>
                <a:cxn ang="0">
                  <a:pos x="178" y="264"/>
                </a:cxn>
                <a:cxn ang="0">
                  <a:pos x="178" y="192"/>
                </a:cxn>
                <a:cxn ang="0">
                  <a:pos x="263" y="246"/>
                </a:cxn>
                <a:cxn ang="0">
                  <a:pos x="272" y="250"/>
                </a:cxn>
                <a:cxn ang="0">
                  <a:pos x="281" y="250"/>
                </a:cxn>
                <a:cxn ang="0">
                  <a:pos x="290" y="246"/>
                </a:cxn>
                <a:cxn ang="0">
                  <a:pos x="294" y="241"/>
                </a:cxn>
                <a:cxn ang="0">
                  <a:pos x="299" y="232"/>
                </a:cxn>
                <a:cxn ang="0">
                  <a:pos x="299" y="224"/>
                </a:cxn>
                <a:cxn ang="0">
                  <a:pos x="294" y="215"/>
                </a:cxn>
                <a:cxn ang="0">
                  <a:pos x="285" y="210"/>
                </a:cxn>
                <a:cxn ang="0">
                  <a:pos x="178" y="143"/>
                </a:cxn>
                <a:cxn ang="0">
                  <a:pos x="178" y="0"/>
                </a:cxn>
                <a:cxn ang="0">
                  <a:pos x="125" y="0"/>
                </a:cxn>
                <a:cxn ang="0">
                  <a:pos x="125" y="143"/>
                </a:cxn>
                <a:cxn ang="0">
                  <a:pos x="9" y="210"/>
                </a:cxn>
                <a:cxn ang="0">
                  <a:pos x="4" y="215"/>
                </a:cxn>
                <a:cxn ang="0">
                  <a:pos x="0" y="224"/>
                </a:cxn>
                <a:cxn ang="0">
                  <a:pos x="0" y="232"/>
                </a:cxn>
                <a:cxn ang="0">
                  <a:pos x="0" y="237"/>
                </a:cxn>
                <a:cxn ang="0">
                  <a:pos x="4" y="246"/>
                </a:cxn>
                <a:cxn ang="0">
                  <a:pos x="13" y="250"/>
                </a:cxn>
                <a:cxn ang="0">
                  <a:pos x="22" y="250"/>
                </a:cxn>
                <a:cxn ang="0">
                  <a:pos x="31" y="246"/>
                </a:cxn>
                <a:cxn ang="0">
                  <a:pos x="125" y="197"/>
                </a:cxn>
                <a:cxn ang="0">
                  <a:pos x="125" y="264"/>
                </a:cxn>
                <a:cxn ang="0">
                  <a:pos x="53" y="300"/>
                </a:cxn>
                <a:cxn ang="0">
                  <a:pos x="49" y="304"/>
                </a:cxn>
                <a:cxn ang="0">
                  <a:pos x="44" y="313"/>
                </a:cxn>
                <a:cxn ang="0">
                  <a:pos x="44" y="322"/>
                </a:cxn>
                <a:cxn ang="0">
                  <a:pos x="49" y="326"/>
                </a:cxn>
                <a:cxn ang="0">
                  <a:pos x="53" y="331"/>
                </a:cxn>
                <a:cxn ang="0">
                  <a:pos x="62" y="335"/>
                </a:cxn>
                <a:cxn ang="0">
                  <a:pos x="67" y="335"/>
                </a:cxn>
                <a:cxn ang="0">
                  <a:pos x="76" y="335"/>
                </a:cxn>
                <a:cxn ang="0">
                  <a:pos x="125" y="313"/>
                </a:cxn>
              </a:cxnLst>
              <a:pathLst>
                <a:path w="299" h="438">
                  <a:moveTo>
                    <a:pt x="125" y="313"/>
                  </a:moveTo>
                  <a:lnTo>
                    <a:pt x="125" y="411"/>
                  </a:lnTo>
                  <a:lnTo>
                    <a:pt x="129" y="425"/>
                  </a:lnTo>
                  <a:lnTo>
                    <a:pt x="134" y="429"/>
                  </a:lnTo>
                  <a:lnTo>
                    <a:pt x="143" y="434"/>
                  </a:lnTo>
                  <a:lnTo>
                    <a:pt x="147" y="438"/>
                  </a:lnTo>
                  <a:lnTo>
                    <a:pt x="156" y="434"/>
                  </a:lnTo>
                  <a:lnTo>
                    <a:pt x="165" y="429"/>
                  </a:lnTo>
                  <a:lnTo>
                    <a:pt x="174" y="425"/>
                  </a:lnTo>
                  <a:lnTo>
                    <a:pt x="174" y="411"/>
                  </a:lnTo>
                  <a:lnTo>
                    <a:pt x="174" y="308"/>
                  </a:lnTo>
                  <a:lnTo>
                    <a:pt x="223" y="335"/>
                  </a:lnTo>
                  <a:lnTo>
                    <a:pt x="232" y="340"/>
                  </a:lnTo>
                  <a:lnTo>
                    <a:pt x="241" y="340"/>
                  </a:lnTo>
                  <a:lnTo>
                    <a:pt x="250" y="335"/>
                  </a:lnTo>
                  <a:lnTo>
                    <a:pt x="254" y="331"/>
                  </a:lnTo>
                  <a:lnTo>
                    <a:pt x="254" y="322"/>
                  </a:lnTo>
                  <a:lnTo>
                    <a:pt x="254" y="317"/>
                  </a:lnTo>
                  <a:lnTo>
                    <a:pt x="254" y="308"/>
                  </a:lnTo>
                  <a:lnTo>
                    <a:pt x="245" y="300"/>
                  </a:lnTo>
                  <a:lnTo>
                    <a:pt x="178" y="264"/>
                  </a:lnTo>
                  <a:lnTo>
                    <a:pt x="178" y="192"/>
                  </a:lnTo>
                  <a:lnTo>
                    <a:pt x="263" y="246"/>
                  </a:lnTo>
                  <a:lnTo>
                    <a:pt x="272" y="250"/>
                  </a:lnTo>
                  <a:lnTo>
                    <a:pt x="281" y="250"/>
                  </a:lnTo>
                  <a:lnTo>
                    <a:pt x="290" y="246"/>
                  </a:lnTo>
                  <a:lnTo>
                    <a:pt x="294" y="241"/>
                  </a:lnTo>
                  <a:lnTo>
                    <a:pt x="299" y="232"/>
                  </a:lnTo>
                  <a:lnTo>
                    <a:pt x="299" y="224"/>
                  </a:lnTo>
                  <a:lnTo>
                    <a:pt x="294" y="215"/>
                  </a:lnTo>
                  <a:lnTo>
                    <a:pt x="285" y="210"/>
                  </a:lnTo>
                  <a:lnTo>
                    <a:pt x="178" y="143"/>
                  </a:lnTo>
                  <a:lnTo>
                    <a:pt x="178" y="0"/>
                  </a:lnTo>
                  <a:lnTo>
                    <a:pt x="125" y="0"/>
                  </a:lnTo>
                  <a:lnTo>
                    <a:pt x="125" y="143"/>
                  </a:lnTo>
                  <a:lnTo>
                    <a:pt x="9" y="210"/>
                  </a:lnTo>
                  <a:lnTo>
                    <a:pt x="4" y="215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4" y="246"/>
                  </a:lnTo>
                  <a:lnTo>
                    <a:pt x="13" y="250"/>
                  </a:lnTo>
                  <a:lnTo>
                    <a:pt x="22" y="250"/>
                  </a:lnTo>
                  <a:lnTo>
                    <a:pt x="31" y="246"/>
                  </a:lnTo>
                  <a:lnTo>
                    <a:pt x="125" y="197"/>
                  </a:lnTo>
                  <a:lnTo>
                    <a:pt x="125" y="264"/>
                  </a:lnTo>
                  <a:lnTo>
                    <a:pt x="53" y="300"/>
                  </a:lnTo>
                  <a:lnTo>
                    <a:pt x="49" y="304"/>
                  </a:lnTo>
                  <a:lnTo>
                    <a:pt x="44" y="313"/>
                  </a:lnTo>
                  <a:lnTo>
                    <a:pt x="44" y="322"/>
                  </a:lnTo>
                  <a:lnTo>
                    <a:pt x="49" y="326"/>
                  </a:lnTo>
                  <a:lnTo>
                    <a:pt x="53" y="331"/>
                  </a:lnTo>
                  <a:lnTo>
                    <a:pt x="62" y="335"/>
                  </a:lnTo>
                  <a:lnTo>
                    <a:pt x="67" y="335"/>
                  </a:lnTo>
                  <a:lnTo>
                    <a:pt x="76" y="335"/>
                  </a:lnTo>
                  <a:lnTo>
                    <a:pt x="125" y="313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946" name="Freeform 8"/>
            <p:cNvSpPr/>
            <p:nvPr/>
          </p:nvSpPr>
          <p:spPr>
            <a:xfrm>
              <a:off x="366" y="412"/>
              <a:ext cx="393" cy="272"/>
            </a:xfrm>
            <a:custGeom>
              <a:avLst/>
              <a:gdLst/>
              <a:ahLst/>
              <a:cxnLst>
                <a:cxn ang="0">
                  <a:pos x="272" y="201"/>
                </a:cxn>
                <a:cxn ang="0">
                  <a:pos x="357" y="250"/>
                </a:cxn>
                <a:cxn ang="0">
                  <a:pos x="366" y="254"/>
                </a:cxn>
                <a:cxn ang="0">
                  <a:pos x="375" y="254"/>
                </a:cxn>
                <a:cxn ang="0">
                  <a:pos x="384" y="250"/>
                </a:cxn>
                <a:cxn ang="0">
                  <a:pos x="388" y="241"/>
                </a:cxn>
                <a:cxn ang="0">
                  <a:pos x="393" y="232"/>
                </a:cxn>
                <a:cxn ang="0">
                  <a:pos x="393" y="223"/>
                </a:cxn>
                <a:cxn ang="0">
                  <a:pos x="388" y="214"/>
                </a:cxn>
                <a:cxn ang="0">
                  <a:pos x="384" y="210"/>
                </a:cxn>
                <a:cxn ang="0">
                  <a:pos x="295" y="156"/>
                </a:cxn>
                <a:cxn ang="0">
                  <a:pos x="339" y="129"/>
                </a:cxn>
                <a:cxn ang="0">
                  <a:pos x="348" y="125"/>
                </a:cxn>
                <a:cxn ang="0">
                  <a:pos x="353" y="116"/>
                </a:cxn>
                <a:cxn ang="0">
                  <a:pos x="353" y="107"/>
                </a:cxn>
                <a:cxn ang="0">
                  <a:pos x="353" y="98"/>
                </a:cxn>
                <a:cxn ang="0">
                  <a:pos x="344" y="94"/>
                </a:cxn>
                <a:cxn ang="0">
                  <a:pos x="339" y="89"/>
                </a:cxn>
                <a:cxn ang="0">
                  <a:pos x="330" y="89"/>
                </a:cxn>
                <a:cxn ang="0">
                  <a:pos x="321" y="89"/>
                </a:cxn>
                <a:cxn ang="0">
                  <a:pos x="254" y="129"/>
                </a:cxn>
                <a:cxn ang="0">
                  <a:pos x="196" y="94"/>
                </a:cxn>
                <a:cxn ang="0">
                  <a:pos x="281" y="49"/>
                </a:cxn>
                <a:cxn ang="0">
                  <a:pos x="290" y="40"/>
                </a:cxn>
                <a:cxn ang="0">
                  <a:pos x="295" y="31"/>
                </a:cxn>
                <a:cxn ang="0">
                  <a:pos x="295" y="26"/>
                </a:cxn>
                <a:cxn ang="0">
                  <a:pos x="295" y="18"/>
                </a:cxn>
                <a:cxn ang="0">
                  <a:pos x="290" y="9"/>
                </a:cxn>
                <a:cxn ang="0">
                  <a:pos x="281" y="4"/>
                </a:cxn>
                <a:cxn ang="0">
                  <a:pos x="272" y="4"/>
                </a:cxn>
                <a:cxn ang="0">
                  <a:pos x="263" y="9"/>
                </a:cxn>
                <a:cxn ang="0">
                  <a:pos x="152" y="71"/>
                </a:cxn>
                <a:cxn ang="0">
                  <a:pos x="27" y="0"/>
                </a:cxn>
                <a:cxn ang="0">
                  <a:pos x="0" y="44"/>
                </a:cxn>
                <a:cxn ang="0">
                  <a:pos x="125" y="116"/>
                </a:cxn>
                <a:cxn ang="0">
                  <a:pos x="125" y="250"/>
                </a:cxn>
                <a:cxn ang="0">
                  <a:pos x="125" y="259"/>
                </a:cxn>
                <a:cxn ang="0">
                  <a:pos x="129" y="263"/>
                </a:cxn>
                <a:cxn ang="0">
                  <a:pos x="138" y="268"/>
                </a:cxn>
                <a:cxn ang="0">
                  <a:pos x="143" y="272"/>
                </a:cxn>
                <a:cxn ang="0">
                  <a:pos x="152" y="272"/>
                </a:cxn>
                <a:cxn ang="0">
                  <a:pos x="161" y="268"/>
                </a:cxn>
                <a:cxn ang="0">
                  <a:pos x="165" y="259"/>
                </a:cxn>
                <a:cxn ang="0">
                  <a:pos x="165" y="250"/>
                </a:cxn>
                <a:cxn ang="0">
                  <a:pos x="170" y="143"/>
                </a:cxn>
                <a:cxn ang="0">
                  <a:pos x="228" y="178"/>
                </a:cxn>
                <a:cxn ang="0">
                  <a:pos x="223" y="254"/>
                </a:cxn>
                <a:cxn ang="0">
                  <a:pos x="228" y="263"/>
                </a:cxn>
                <a:cxn ang="0">
                  <a:pos x="232" y="268"/>
                </a:cxn>
                <a:cxn ang="0">
                  <a:pos x="237" y="272"/>
                </a:cxn>
                <a:cxn ang="0">
                  <a:pos x="245" y="272"/>
                </a:cxn>
                <a:cxn ang="0">
                  <a:pos x="254" y="272"/>
                </a:cxn>
                <a:cxn ang="0">
                  <a:pos x="259" y="268"/>
                </a:cxn>
                <a:cxn ang="0">
                  <a:pos x="263" y="263"/>
                </a:cxn>
                <a:cxn ang="0">
                  <a:pos x="268" y="254"/>
                </a:cxn>
                <a:cxn ang="0">
                  <a:pos x="272" y="201"/>
                </a:cxn>
              </a:cxnLst>
              <a:pathLst>
                <a:path w="393" h="272">
                  <a:moveTo>
                    <a:pt x="272" y="201"/>
                  </a:moveTo>
                  <a:lnTo>
                    <a:pt x="357" y="250"/>
                  </a:lnTo>
                  <a:lnTo>
                    <a:pt x="366" y="254"/>
                  </a:lnTo>
                  <a:lnTo>
                    <a:pt x="375" y="254"/>
                  </a:lnTo>
                  <a:lnTo>
                    <a:pt x="384" y="250"/>
                  </a:lnTo>
                  <a:lnTo>
                    <a:pt x="388" y="241"/>
                  </a:lnTo>
                  <a:lnTo>
                    <a:pt x="393" y="232"/>
                  </a:lnTo>
                  <a:lnTo>
                    <a:pt x="393" y="223"/>
                  </a:lnTo>
                  <a:lnTo>
                    <a:pt x="388" y="214"/>
                  </a:lnTo>
                  <a:lnTo>
                    <a:pt x="384" y="210"/>
                  </a:lnTo>
                  <a:lnTo>
                    <a:pt x="295" y="156"/>
                  </a:lnTo>
                  <a:lnTo>
                    <a:pt x="339" y="129"/>
                  </a:lnTo>
                  <a:lnTo>
                    <a:pt x="348" y="125"/>
                  </a:lnTo>
                  <a:lnTo>
                    <a:pt x="353" y="116"/>
                  </a:lnTo>
                  <a:lnTo>
                    <a:pt x="353" y="107"/>
                  </a:lnTo>
                  <a:lnTo>
                    <a:pt x="353" y="98"/>
                  </a:lnTo>
                  <a:lnTo>
                    <a:pt x="344" y="94"/>
                  </a:lnTo>
                  <a:lnTo>
                    <a:pt x="339" y="89"/>
                  </a:lnTo>
                  <a:lnTo>
                    <a:pt x="330" y="89"/>
                  </a:lnTo>
                  <a:lnTo>
                    <a:pt x="321" y="89"/>
                  </a:lnTo>
                  <a:lnTo>
                    <a:pt x="254" y="129"/>
                  </a:lnTo>
                  <a:lnTo>
                    <a:pt x="196" y="94"/>
                  </a:lnTo>
                  <a:lnTo>
                    <a:pt x="281" y="49"/>
                  </a:lnTo>
                  <a:lnTo>
                    <a:pt x="290" y="40"/>
                  </a:lnTo>
                  <a:lnTo>
                    <a:pt x="295" y="31"/>
                  </a:lnTo>
                  <a:lnTo>
                    <a:pt x="295" y="26"/>
                  </a:lnTo>
                  <a:lnTo>
                    <a:pt x="295" y="18"/>
                  </a:lnTo>
                  <a:lnTo>
                    <a:pt x="290" y="9"/>
                  </a:lnTo>
                  <a:lnTo>
                    <a:pt x="281" y="4"/>
                  </a:lnTo>
                  <a:lnTo>
                    <a:pt x="272" y="4"/>
                  </a:lnTo>
                  <a:lnTo>
                    <a:pt x="263" y="9"/>
                  </a:lnTo>
                  <a:lnTo>
                    <a:pt x="152" y="71"/>
                  </a:lnTo>
                  <a:lnTo>
                    <a:pt x="27" y="0"/>
                  </a:lnTo>
                  <a:lnTo>
                    <a:pt x="0" y="44"/>
                  </a:lnTo>
                  <a:lnTo>
                    <a:pt x="125" y="116"/>
                  </a:lnTo>
                  <a:lnTo>
                    <a:pt x="125" y="250"/>
                  </a:lnTo>
                  <a:lnTo>
                    <a:pt x="125" y="259"/>
                  </a:lnTo>
                  <a:lnTo>
                    <a:pt x="129" y="263"/>
                  </a:lnTo>
                  <a:lnTo>
                    <a:pt x="138" y="268"/>
                  </a:lnTo>
                  <a:lnTo>
                    <a:pt x="143" y="272"/>
                  </a:lnTo>
                  <a:lnTo>
                    <a:pt x="152" y="272"/>
                  </a:lnTo>
                  <a:lnTo>
                    <a:pt x="161" y="268"/>
                  </a:lnTo>
                  <a:lnTo>
                    <a:pt x="165" y="259"/>
                  </a:lnTo>
                  <a:lnTo>
                    <a:pt x="165" y="250"/>
                  </a:lnTo>
                  <a:lnTo>
                    <a:pt x="170" y="143"/>
                  </a:lnTo>
                  <a:lnTo>
                    <a:pt x="228" y="178"/>
                  </a:lnTo>
                  <a:lnTo>
                    <a:pt x="223" y="254"/>
                  </a:lnTo>
                  <a:lnTo>
                    <a:pt x="228" y="263"/>
                  </a:lnTo>
                  <a:lnTo>
                    <a:pt x="232" y="268"/>
                  </a:lnTo>
                  <a:lnTo>
                    <a:pt x="237" y="272"/>
                  </a:lnTo>
                  <a:lnTo>
                    <a:pt x="245" y="272"/>
                  </a:lnTo>
                  <a:lnTo>
                    <a:pt x="254" y="272"/>
                  </a:lnTo>
                  <a:lnTo>
                    <a:pt x="259" y="268"/>
                  </a:lnTo>
                  <a:lnTo>
                    <a:pt x="263" y="263"/>
                  </a:lnTo>
                  <a:lnTo>
                    <a:pt x="268" y="254"/>
                  </a:lnTo>
                  <a:lnTo>
                    <a:pt x="272" y="201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947" name="Freeform 9"/>
            <p:cNvSpPr/>
            <p:nvPr/>
          </p:nvSpPr>
          <p:spPr>
            <a:xfrm>
              <a:off x="366" y="179"/>
              <a:ext cx="393" cy="277"/>
            </a:xfrm>
            <a:custGeom>
              <a:avLst/>
              <a:gdLst/>
              <a:ahLst/>
              <a:cxnLst>
                <a:cxn ang="0">
                  <a:pos x="295" y="121"/>
                </a:cxn>
                <a:cxn ang="0">
                  <a:pos x="384" y="72"/>
                </a:cxn>
                <a:cxn ang="0">
                  <a:pos x="393" y="63"/>
                </a:cxn>
                <a:cxn ang="0">
                  <a:pos x="393" y="54"/>
                </a:cxn>
                <a:cxn ang="0">
                  <a:pos x="393" y="49"/>
                </a:cxn>
                <a:cxn ang="0">
                  <a:pos x="393" y="40"/>
                </a:cxn>
                <a:cxn ang="0">
                  <a:pos x="384" y="31"/>
                </a:cxn>
                <a:cxn ang="0">
                  <a:pos x="379" y="27"/>
                </a:cxn>
                <a:cxn ang="0">
                  <a:pos x="370" y="27"/>
                </a:cxn>
                <a:cxn ang="0">
                  <a:pos x="357" y="27"/>
                </a:cxn>
                <a:cxn ang="0">
                  <a:pos x="268" y="81"/>
                </a:cxn>
                <a:cxn ang="0">
                  <a:pos x="268" y="27"/>
                </a:cxn>
                <a:cxn ang="0">
                  <a:pos x="268" y="14"/>
                </a:cxn>
                <a:cxn ang="0">
                  <a:pos x="263" y="9"/>
                </a:cxn>
                <a:cxn ang="0">
                  <a:pos x="254" y="5"/>
                </a:cxn>
                <a:cxn ang="0">
                  <a:pos x="250" y="0"/>
                </a:cxn>
                <a:cxn ang="0">
                  <a:pos x="241" y="5"/>
                </a:cxn>
                <a:cxn ang="0">
                  <a:pos x="232" y="5"/>
                </a:cxn>
                <a:cxn ang="0">
                  <a:pos x="228" y="14"/>
                </a:cxn>
                <a:cxn ang="0">
                  <a:pos x="228" y="23"/>
                </a:cxn>
                <a:cxn ang="0">
                  <a:pos x="228" y="99"/>
                </a:cxn>
                <a:cxn ang="0">
                  <a:pos x="170" y="134"/>
                </a:cxn>
                <a:cxn ang="0">
                  <a:pos x="170" y="36"/>
                </a:cxn>
                <a:cxn ang="0">
                  <a:pos x="170" y="27"/>
                </a:cxn>
                <a:cxn ang="0">
                  <a:pos x="165" y="18"/>
                </a:cxn>
                <a:cxn ang="0">
                  <a:pos x="156" y="14"/>
                </a:cxn>
                <a:cxn ang="0">
                  <a:pos x="147" y="9"/>
                </a:cxn>
                <a:cxn ang="0">
                  <a:pos x="138" y="9"/>
                </a:cxn>
                <a:cxn ang="0">
                  <a:pos x="134" y="14"/>
                </a:cxn>
                <a:cxn ang="0">
                  <a:pos x="129" y="23"/>
                </a:cxn>
                <a:cxn ang="0">
                  <a:pos x="125" y="31"/>
                </a:cxn>
                <a:cxn ang="0">
                  <a:pos x="125" y="161"/>
                </a:cxn>
                <a:cxn ang="0">
                  <a:pos x="0" y="233"/>
                </a:cxn>
                <a:cxn ang="0">
                  <a:pos x="27" y="277"/>
                </a:cxn>
                <a:cxn ang="0">
                  <a:pos x="152" y="206"/>
                </a:cxn>
                <a:cxn ang="0">
                  <a:pos x="268" y="273"/>
                </a:cxn>
                <a:cxn ang="0">
                  <a:pos x="272" y="277"/>
                </a:cxn>
                <a:cxn ang="0">
                  <a:pos x="281" y="277"/>
                </a:cxn>
                <a:cxn ang="0">
                  <a:pos x="290" y="273"/>
                </a:cxn>
                <a:cxn ang="0">
                  <a:pos x="295" y="268"/>
                </a:cxn>
                <a:cxn ang="0">
                  <a:pos x="299" y="259"/>
                </a:cxn>
                <a:cxn ang="0">
                  <a:pos x="299" y="251"/>
                </a:cxn>
                <a:cxn ang="0">
                  <a:pos x="295" y="242"/>
                </a:cxn>
                <a:cxn ang="0">
                  <a:pos x="286" y="237"/>
                </a:cxn>
                <a:cxn ang="0">
                  <a:pos x="196" y="179"/>
                </a:cxn>
                <a:cxn ang="0">
                  <a:pos x="254" y="148"/>
                </a:cxn>
                <a:cxn ang="0">
                  <a:pos x="321" y="188"/>
                </a:cxn>
                <a:cxn ang="0">
                  <a:pos x="330" y="192"/>
                </a:cxn>
                <a:cxn ang="0">
                  <a:pos x="335" y="192"/>
                </a:cxn>
                <a:cxn ang="0">
                  <a:pos x="344" y="188"/>
                </a:cxn>
                <a:cxn ang="0">
                  <a:pos x="348" y="179"/>
                </a:cxn>
                <a:cxn ang="0">
                  <a:pos x="348" y="175"/>
                </a:cxn>
                <a:cxn ang="0">
                  <a:pos x="348" y="166"/>
                </a:cxn>
                <a:cxn ang="0">
                  <a:pos x="348" y="157"/>
                </a:cxn>
                <a:cxn ang="0">
                  <a:pos x="339" y="152"/>
                </a:cxn>
                <a:cxn ang="0">
                  <a:pos x="295" y="121"/>
                </a:cxn>
              </a:cxnLst>
              <a:pathLst>
                <a:path w="393" h="277">
                  <a:moveTo>
                    <a:pt x="295" y="121"/>
                  </a:moveTo>
                  <a:lnTo>
                    <a:pt x="384" y="72"/>
                  </a:lnTo>
                  <a:lnTo>
                    <a:pt x="393" y="63"/>
                  </a:lnTo>
                  <a:lnTo>
                    <a:pt x="393" y="54"/>
                  </a:lnTo>
                  <a:lnTo>
                    <a:pt x="393" y="49"/>
                  </a:lnTo>
                  <a:lnTo>
                    <a:pt x="393" y="40"/>
                  </a:lnTo>
                  <a:lnTo>
                    <a:pt x="384" y="31"/>
                  </a:lnTo>
                  <a:lnTo>
                    <a:pt x="379" y="27"/>
                  </a:lnTo>
                  <a:lnTo>
                    <a:pt x="370" y="27"/>
                  </a:lnTo>
                  <a:lnTo>
                    <a:pt x="357" y="27"/>
                  </a:lnTo>
                  <a:lnTo>
                    <a:pt x="268" y="81"/>
                  </a:lnTo>
                  <a:lnTo>
                    <a:pt x="268" y="27"/>
                  </a:lnTo>
                  <a:lnTo>
                    <a:pt x="268" y="14"/>
                  </a:lnTo>
                  <a:lnTo>
                    <a:pt x="263" y="9"/>
                  </a:lnTo>
                  <a:lnTo>
                    <a:pt x="254" y="5"/>
                  </a:lnTo>
                  <a:lnTo>
                    <a:pt x="250" y="0"/>
                  </a:lnTo>
                  <a:lnTo>
                    <a:pt x="241" y="5"/>
                  </a:lnTo>
                  <a:lnTo>
                    <a:pt x="232" y="5"/>
                  </a:lnTo>
                  <a:lnTo>
                    <a:pt x="228" y="14"/>
                  </a:lnTo>
                  <a:lnTo>
                    <a:pt x="228" y="23"/>
                  </a:lnTo>
                  <a:lnTo>
                    <a:pt x="228" y="99"/>
                  </a:lnTo>
                  <a:lnTo>
                    <a:pt x="170" y="134"/>
                  </a:lnTo>
                  <a:lnTo>
                    <a:pt x="170" y="36"/>
                  </a:lnTo>
                  <a:lnTo>
                    <a:pt x="170" y="27"/>
                  </a:lnTo>
                  <a:lnTo>
                    <a:pt x="165" y="18"/>
                  </a:lnTo>
                  <a:lnTo>
                    <a:pt x="156" y="14"/>
                  </a:lnTo>
                  <a:lnTo>
                    <a:pt x="147" y="9"/>
                  </a:lnTo>
                  <a:lnTo>
                    <a:pt x="138" y="9"/>
                  </a:lnTo>
                  <a:lnTo>
                    <a:pt x="134" y="14"/>
                  </a:lnTo>
                  <a:lnTo>
                    <a:pt x="129" y="23"/>
                  </a:lnTo>
                  <a:lnTo>
                    <a:pt x="125" y="31"/>
                  </a:lnTo>
                  <a:lnTo>
                    <a:pt x="125" y="161"/>
                  </a:lnTo>
                  <a:lnTo>
                    <a:pt x="0" y="233"/>
                  </a:lnTo>
                  <a:lnTo>
                    <a:pt x="27" y="277"/>
                  </a:lnTo>
                  <a:lnTo>
                    <a:pt x="152" y="206"/>
                  </a:lnTo>
                  <a:lnTo>
                    <a:pt x="268" y="273"/>
                  </a:lnTo>
                  <a:lnTo>
                    <a:pt x="272" y="277"/>
                  </a:lnTo>
                  <a:lnTo>
                    <a:pt x="281" y="277"/>
                  </a:lnTo>
                  <a:lnTo>
                    <a:pt x="290" y="273"/>
                  </a:lnTo>
                  <a:lnTo>
                    <a:pt x="295" y="268"/>
                  </a:lnTo>
                  <a:lnTo>
                    <a:pt x="299" y="259"/>
                  </a:lnTo>
                  <a:lnTo>
                    <a:pt x="299" y="251"/>
                  </a:lnTo>
                  <a:lnTo>
                    <a:pt x="295" y="242"/>
                  </a:lnTo>
                  <a:lnTo>
                    <a:pt x="286" y="237"/>
                  </a:lnTo>
                  <a:lnTo>
                    <a:pt x="196" y="179"/>
                  </a:lnTo>
                  <a:lnTo>
                    <a:pt x="254" y="148"/>
                  </a:lnTo>
                  <a:lnTo>
                    <a:pt x="321" y="188"/>
                  </a:lnTo>
                  <a:lnTo>
                    <a:pt x="330" y="192"/>
                  </a:lnTo>
                  <a:lnTo>
                    <a:pt x="335" y="192"/>
                  </a:lnTo>
                  <a:lnTo>
                    <a:pt x="344" y="188"/>
                  </a:lnTo>
                  <a:lnTo>
                    <a:pt x="348" y="179"/>
                  </a:lnTo>
                  <a:lnTo>
                    <a:pt x="348" y="175"/>
                  </a:lnTo>
                  <a:lnTo>
                    <a:pt x="348" y="166"/>
                  </a:lnTo>
                  <a:lnTo>
                    <a:pt x="348" y="157"/>
                  </a:lnTo>
                  <a:lnTo>
                    <a:pt x="339" y="152"/>
                  </a:lnTo>
                  <a:lnTo>
                    <a:pt x="295" y="121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948" name="Freeform 10"/>
            <p:cNvSpPr/>
            <p:nvPr/>
          </p:nvSpPr>
          <p:spPr>
            <a:xfrm>
              <a:off x="250" y="322"/>
              <a:ext cx="263" cy="228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49" y="67"/>
                </a:cxn>
                <a:cxn ang="0">
                  <a:pos x="67" y="0"/>
                </a:cxn>
                <a:cxn ang="0">
                  <a:pos x="134" y="23"/>
                </a:cxn>
                <a:cxn ang="0">
                  <a:pos x="201" y="0"/>
                </a:cxn>
                <a:cxn ang="0">
                  <a:pos x="214" y="67"/>
                </a:cxn>
                <a:cxn ang="0">
                  <a:pos x="263" y="116"/>
                </a:cxn>
                <a:cxn ang="0">
                  <a:pos x="214" y="161"/>
                </a:cxn>
                <a:cxn ang="0">
                  <a:pos x="201" y="228"/>
                </a:cxn>
                <a:cxn ang="0">
                  <a:pos x="134" y="210"/>
                </a:cxn>
                <a:cxn ang="0">
                  <a:pos x="67" y="228"/>
                </a:cxn>
                <a:cxn ang="0">
                  <a:pos x="49" y="161"/>
                </a:cxn>
                <a:cxn ang="0">
                  <a:pos x="0" y="116"/>
                </a:cxn>
              </a:cxnLst>
              <a:pathLst>
                <a:path w="263" h="228">
                  <a:moveTo>
                    <a:pt x="0" y="116"/>
                  </a:moveTo>
                  <a:lnTo>
                    <a:pt x="49" y="67"/>
                  </a:lnTo>
                  <a:lnTo>
                    <a:pt x="67" y="0"/>
                  </a:lnTo>
                  <a:lnTo>
                    <a:pt x="134" y="23"/>
                  </a:lnTo>
                  <a:lnTo>
                    <a:pt x="201" y="0"/>
                  </a:lnTo>
                  <a:lnTo>
                    <a:pt x="214" y="67"/>
                  </a:lnTo>
                  <a:lnTo>
                    <a:pt x="263" y="116"/>
                  </a:lnTo>
                  <a:lnTo>
                    <a:pt x="214" y="161"/>
                  </a:lnTo>
                  <a:lnTo>
                    <a:pt x="201" y="228"/>
                  </a:lnTo>
                  <a:lnTo>
                    <a:pt x="134" y="210"/>
                  </a:lnTo>
                  <a:lnTo>
                    <a:pt x="67" y="228"/>
                  </a:lnTo>
                  <a:lnTo>
                    <a:pt x="49" y="161"/>
                  </a:lnTo>
                  <a:lnTo>
                    <a:pt x="0" y="116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9949" name="TextBox 14"/>
          <p:cNvSpPr/>
          <p:nvPr/>
        </p:nvSpPr>
        <p:spPr>
          <a:xfrm>
            <a:off x="1330325" y="1028700"/>
            <a:ext cx="3386138" cy="598488"/>
          </a:xfrm>
          <a:prstGeom prst="rect">
            <a:avLst/>
          </a:prstGeom>
          <a:gradFill rotWithShape="1">
            <a:gsLst>
              <a:gs pos="0">
                <a:srgbClr val="CBD5FF">
                  <a:alpha val="100000"/>
                </a:srgbClr>
              </a:gs>
              <a:gs pos="34999">
                <a:srgbClr val="DAE0FE">
                  <a:alpha val="100000"/>
                </a:srgbClr>
              </a:gs>
              <a:gs pos="100000">
                <a:srgbClr val="EFF2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B3BAD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defTabSz="914400"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200" dirty="0">
                <a:solidFill>
                  <a:srgbClr val="002A5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3.4</a:t>
            </a:r>
            <a:r>
              <a:rPr lang="zh-CN" altLang="en-US" sz="2200" dirty="0">
                <a:solidFill>
                  <a:srgbClr val="002A5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秋招收尾篇</a:t>
            </a:r>
            <a:endParaRPr lang="zh-CN" altLang="en-US" sz="2200" dirty="0">
              <a:solidFill>
                <a:srgbClr val="002A56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32776" name="TextBox 1"/>
          <p:cNvSpPr/>
          <p:nvPr/>
        </p:nvSpPr>
        <p:spPr>
          <a:xfrm>
            <a:off x="1330325" y="2243138"/>
            <a:ext cx="6929438" cy="3322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hlink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Verdana" panose="020B060403050404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Verdana" panose="020B060403050404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Verdana" panose="020B060403050404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Verdana" panose="020B0604030504040204" pitchFamily="34" charset="0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拿了很多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offer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怎么选择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?</a:t>
            </a:r>
            <a:endParaRPr kumimoji="0" lang="en-US" altLang="zh-CN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如何拖住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hr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不被逼签？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如何留住时间比较不同公司的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offer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真实情况？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endParaRPr kumimoji="0" lang="en-US" altLang="zh-CN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</p:txBody>
      </p:sp>
      <p:sp>
        <p:nvSpPr>
          <p:cNvPr id="39951" name="TextBox 2"/>
          <p:cNvSpPr/>
          <p:nvPr/>
        </p:nvSpPr>
        <p:spPr>
          <a:xfrm>
            <a:off x="-544512" y="4005263"/>
            <a:ext cx="8091487" cy="4810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 defTabSz="9144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 sz="2000" dirty="0">
              <a:solidFill>
                <a:srgbClr val="003366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9952" name="Rectangle 11"/>
          <p:cNvSpPr/>
          <p:nvPr/>
        </p:nvSpPr>
        <p:spPr>
          <a:xfrm>
            <a:off x="1260475" y="292100"/>
            <a:ext cx="4464050" cy="398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defTabSz="914400" eaLnBrk="0" hangingPunct="0"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Verdana" panose="020B0604030504040204" pitchFamily="34" charset="0"/>
              </a:rPr>
              <a:t>求职第三站</a:t>
            </a:r>
            <a:r>
              <a:rPr lang="en-US" altLang="zh-CN" sz="2000" b="1" dirty="0">
                <a:solidFill>
                  <a:srgbClr val="000000"/>
                </a:solidFill>
                <a:latin typeface="楷体_GB2312" charset="-122"/>
                <a:sym typeface="Verdana" panose="020B0604030504040204" pitchFamily="34" charset="0"/>
              </a:rPr>
              <a:t>---</a:t>
            </a:r>
            <a:r>
              <a:rPr lang="zh-CN" altLang="en-US" sz="20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Verdana" panose="020B0604030504040204" pitchFamily="34" charset="0"/>
              </a:rPr>
              <a:t>秋招</a:t>
            </a:r>
            <a:endParaRPr lang="zh-CN" altLang="en-US" sz="2000" b="1" dirty="0">
              <a:solidFill>
                <a:srgbClr val="000000"/>
              </a:solidFill>
              <a:latin typeface="楷体_GB2312" charset="-122"/>
              <a:ea typeface="楷体_GB2312" charset="-122"/>
              <a:sym typeface="Verdana" panose="020B0604030504040204" pitchFamily="34" charset="0"/>
            </a:endParaRPr>
          </a:p>
        </p:txBody>
      </p:sp>
      <p:sp>
        <p:nvSpPr>
          <p:cNvPr id="39953" name="Line 12"/>
          <p:cNvSpPr/>
          <p:nvPr/>
        </p:nvSpPr>
        <p:spPr>
          <a:xfrm>
            <a:off x="1547813" y="762000"/>
            <a:ext cx="3960812" cy="3175"/>
          </a:xfrm>
          <a:prstGeom prst="line">
            <a:avLst/>
          </a:prstGeom>
          <a:ln w="9525" cap="flat" cmpd="sng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9954" name="组合 21"/>
          <p:cNvGrpSpPr/>
          <p:nvPr/>
        </p:nvGrpSpPr>
        <p:grpSpPr>
          <a:xfrm>
            <a:off x="298450" y="574675"/>
            <a:ext cx="557213" cy="5915025"/>
            <a:chOff x="298450" y="574675"/>
            <a:chExt cx="557213" cy="5915025"/>
          </a:xfrm>
        </p:grpSpPr>
        <p:sp>
          <p:nvSpPr>
            <p:cNvPr id="23" name="矩形 22"/>
            <p:cNvSpPr/>
            <p:nvPr/>
          </p:nvSpPr>
          <p:spPr bwMode="auto">
            <a:xfrm>
              <a:off x="298450" y="574675"/>
              <a:ext cx="538163" cy="5915025"/>
            </a:xfrm>
            <a:prstGeom prst="rect">
              <a:avLst/>
            </a:prstGeom>
            <a:gradFill>
              <a:gsLst>
                <a:gs pos="100000">
                  <a:schemeClr val="tx1">
                    <a:lumMod val="20000"/>
                    <a:lumOff val="80000"/>
                  </a:schemeClr>
                </a:gs>
                <a:gs pos="23000">
                  <a:schemeClr val="tx1">
                    <a:lumMod val="20000"/>
                    <a:lumOff val="80000"/>
                  </a:schemeClr>
                </a:gs>
                <a:gs pos="0">
                  <a:schemeClr val="tx1">
                    <a:lumMod val="40000"/>
                    <a:lumOff val="6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tx1">
                    <a:lumMod val="20000"/>
                    <a:lumOff val="80000"/>
                  </a:schemeClr>
                </a:gs>
                <a:gs pos="100000">
                  <a:schemeClr val="tx1">
                    <a:lumMod val="20000"/>
                    <a:lumOff val="80000"/>
                  </a:schemeClr>
                </a:gs>
              </a:gsLst>
              <a:lin ang="150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charset="-122"/>
                <a:ea typeface="楷体_GB2312" charset="-122"/>
                <a:cs typeface="+mn-cs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03848" y="1001713"/>
              <a:ext cx="551815" cy="4053840"/>
            </a:xfrm>
            <a:prstGeom prst="rect">
              <a:avLst/>
            </a:prstGeom>
            <a:noFill/>
          </p:spPr>
          <p:txBody>
            <a:bodyPr vert="eaVert"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行楷" pitchFamily="2" charset="-122"/>
                  <a:ea typeface="华文行楷" pitchFamily="2" charset="-122"/>
                  <a:cs typeface="+mn-cs"/>
                  <a:sym typeface="+mn-ea"/>
                </a:rPr>
                <a:t>不知道叫什么名字的经验分享</a:t>
              </a: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charset="-122"/>
                <a:ea typeface="华文行楷" pitchFamily="2" charset="-122"/>
                <a:cs typeface="+mn-cs"/>
                <a:sym typeface="+mn-ea"/>
              </a:endParaRPr>
            </a:p>
          </p:txBody>
        </p:sp>
      </p:grp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页脚占位符 4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5pPr>
          </a:lstStyle>
          <a:p>
            <a:pPr lvl="0" indent="0" algn="r" defTabSz="914400" eaLnBrk="1" hangingPunct="1">
              <a:buFont typeface="Wingdings" panose="05000000000000000000" pitchFamily="2" charset="2"/>
              <a:buChar char="•"/>
            </a:pPr>
            <a:r>
              <a:rPr lang="zh-CN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LOGO</a:t>
            </a:r>
            <a:endParaRPr lang="zh-CN" altLang="zh-CN" i="1" dirty="0">
              <a:solidFill>
                <a:srgbClr val="003366"/>
              </a:solidFill>
              <a:latin typeface="楷体_GB2312" charset="-122"/>
              <a:ea typeface="楷体_GB2312" charset="-122"/>
              <a:sym typeface="Arial" panose="020B0604020202020204" pitchFamily="34" charset="0"/>
            </a:endParaRPr>
          </a:p>
        </p:txBody>
      </p:sp>
      <p:sp>
        <p:nvSpPr>
          <p:cNvPr id="40962" name="灯片编号占位符 5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5pPr>
          </a:lstStyle>
          <a:p>
            <a:pPr lvl="0" indent="0" defTabSz="914400" eaLnBrk="1" hangingPunct="1">
              <a:buFont typeface="Wingdings" panose="05000000000000000000" pitchFamily="2" charset="2"/>
              <a:buChar char="•"/>
            </a:pPr>
            <a:fld id="{9A0DB2DC-4C9A-4742-B13C-FB6460FD3503}" type="slidenum">
              <a:rPr lang="zh-CN" altLang="en-US" sz="9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sym typeface="Verdana" panose="020B0604030504040204" pitchFamily="34" charset="0"/>
              </a:rPr>
            </a:fld>
            <a:endParaRPr lang="zh-CN" altLang="en-US" sz="900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  <a:sym typeface="Verdana" panose="020B0604030504040204" pitchFamily="34" charset="0"/>
            </a:endParaRPr>
          </a:p>
        </p:txBody>
      </p:sp>
      <p:sp>
        <p:nvSpPr>
          <p:cNvPr id="40963" name="灯片编号占位符 5"/>
          <p:cNvSpPr>
            <a:spLocks noGrp="1"/>
          </p:cNvSpPr>
          <p:nvPr/>
        </p:nvSpPr>
        <p:spPr>
          <a:xfrm>
            <a:off x="228600" y="6613525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defTabSz="914400" eaLnBrk="0" hangingPunct="0">
              <a:buFont typeface="Arial" panose="020B0604020202020204" pitchFamily="34" charset="0"/>
              <a:buNone/>
            </a:pPr>
            <a:endParaRPr lang="en-US" altLang="zh-CN" dirty="0">
              <a:solidFill>
                <a:srgbClr val="003366"/>
              </a:solidFill>
              <a:latin typeface="楷体_GB2312" charset="-122"/>
              <a:sym typeface="Verdana" panose="020B0604030504040204" pitchFamily="34" charset="0"/>
            </a:endParaRPr>
          </a:p>
        </p:txBody>
      </p:sp>
      <p:pic>
        <p:nvPicPr>
          <p:cNvPr id="40964" name="Picture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0" y="6165850"/>
            <a:ext cx="2808288" cy="5778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0965" name="Group 3"/>
          <p:cNvGrpSpPr/>
          <p:nvPr/>
        </p:nvGrpSpPr>
        <p:grpSpPr>
          <a:xfrm>
            <a:off x="900113" y="314325"/>
            <a:ext cx="544512" cy="609600"/>
            <a:chOff x="0" y="0"/>
            <a:chExt cx="759" cy="872"/>
          </a:xfrm>
        </p:grpSpPr>
        <p:sp>
          <p:nvSpPr>
            <p:cNvPr id="40966" name="Freeform 4"/>
            <p:cNvSpPr/>
            <p:nvPr/>
          </p:nvSpPr>
          <p:spPr>
            <a:xfrm>
              <a:off x="232" y="0"/>
              <a:ext cx="299" cy="434"/>
            </a:xfrm>
            <a:custGeom>
              <a:avLst/>
              <a:gdLst/>
              <a:ahLst/>
              <a:cxnLst>
                <a:cxn ang="0">
                  <a:pos x="174" y="121"/>
                </a:cxn>
                <a:cxn ang="0">
                  <a:pos x="174" y="23"/>
                </a:cxn>
                <a:cxn ang="0">
                  <a:pos x="170" y="9"/>
                </a:cxn>
                <a:cxn ang="0">
                  <a:pos x="165" y="5"/>
                </a:cxn>
                <a:cxn ang="0">
                  <a:pos x="156" y="0"/>
                </a:cxn>
                <a:cxn ang="0">
                  <a:pos x="152" y="0"/>
                </a:cxn>
                <a:cxn ang="0">
                  <a:pos x="143" y="0"/>
                </a:cxn>
                <a:cxn ang="0">
                  <a:pos x="134" y="5"/>
                </a:cxn>
                <a:cxn ang="0">
                  <a:pos x="125" y="9"/>
                </a:cxn>
                <a:cxn ang="0">
                  <a:pos x="125" y="23"/>
                </a:cxn>
                <a:cxn ang="0">
                  <a:pos x="125" y="126"/>
                </a:cxn>
                <a:cxn ang="0">
                  <a:pos x="76" y="99"/>
                </a:cxn>
                <a:cxn ang="0">
                  <a:pos x="67" y="94"/>
                </a:cxn>
                <a:cxn ang="0">
                  <a:pos x="58" y="94"/>
                </a:cxn>
                <a:cxn ang="0">
                  <a:pos x="49" y="99"/>
                </a:cxn>
                <a:cxn ang="0">
                  <a:pos x="45" y="103"/>
                </a:cxn>
                <a:cxn ang="0">
                  <a:pos x="40" y="112"/>
                </a:cxn>
                <a:cxn ang="0">
                  <a:pos x="45" y="117"/>
                </a:cxn>
                <a:cxn ang="0">
                  <a:pos x="45" y="126"/>
                </a:cxn>
                <a:cxn ang="0">
                  <a:pos x="54" y="134"/>
                </a:cxn>
                <a:cxn ang="0">
                  <a:pos x="121" y="170"/>
                </a:cxn>
                <a:cxn ang="0">
                  <a:pos x="121" y="242"/>
                </a:cxn>
                <a:cxn ang="0">
                  <a:pos x="36" y="188"/>
                </a:cxn>
                <a:cxn ang="0">
                  <a:pos x="27" y="184"/>
                </a:cxn>
                <a:cxn ang="0">
                  <a:pos x="18" y="184"/>
                </a:cxn>
                <a:cxn ang="0">
                  <a:pos x="9" y="188"/>
                </a:cxn>
                <a:cxn ang="0">
                  <a:pos x="5" y="193"/>
                </a:cxn>
                <a:cxn ang="0">
                  <a:pos x="0" y="202"/>
                </a:cxn>
                <a:cxn ang="0">
                  <a:pos x="0" y="210"/>
                </a:cxn>
                <a:cxn ang="0">
                  <a:pos x="5" y="219"/>
                </a:cxn>
                <a:cxn ang="0">
                  <a:pos x="14" y="224"/>
                </a:cxn>
                <a:cxn ang="0">
                  <a:pos x="121" y="291"/>
                </a:cxn>
                <a:cxn ang="0">
                  <a:pos x="121" y="434"/>
                </a:cxn>
                <a:cxn ang="0">
                  <a:pos x="174" y="434"/>
                </a:cxn>
                <a:cxn ang="0">
                  <a:pos x="174" y="291"/>
                </a:cxn>
                <a:cxn ang="0">
                  <a:pos x="290" y="224"/>
                </a:cxn>
                <a:cxn ang="0">
                  <a:pos x="295" y="219"/>
                </a:cxn>
                <a:cxn ang="0">
                  <a:pos x="299" y="210"/>
                </a:cxn>
                <a:cxn ang="0">
                  <a:pos x="299" y="202"/>
                </a:cxn>
                <a:cxn ang="0">
                  <a:pos x="299" y="197"/>
                </a:cxn>
                <a:cxn ang="0">
                  <a:pos x="295" y="188"/>
                </a:cxn>
                <a:cxn ang="0">
                  <a:pos x="286" y="184"/>
                </a:cxn>
                <a:cxn ang="0">
                  <a:pos x="277" y="184"/>
                </a:cxn>
                <a:cxn ang="0">
                  <a:pos x="268" y="188"/>
                </a:cxn>
                <a:cxn ang="0">
                  <a:pos x="174" y="237"/>
                </a:cxn>
                <a:cxn ang="0">
                  <a:pos x="174" y="170"/>
                </a:cxn>
                <a:cxn ang="0">
                  <a:pos x="246" y="134"/>
                </a:cxn>
                <a:cxn ang="0">
                  <a:pos x="250" y="130"/>
                </a:cxn>
                <a:cxn ang="0">
                  <a:pos x="255" y="121"/>
                </a:cxn>
                <a:cxn ang="0">
                  <a:pos x="255" y="112"/>
                </a:cxn>
                <a:cxn ang="0">
                  <a:pos x="250" y="108"/>
                </a:cxn>
                <a:cxn ang="0">
                  <a:pos x="246" y="103"/>
                </a:cxn>
                <a:cxn ang="0">
                  <a:pos x="237" y="99"/>
                </a:cxn>
                <a:cxn ang="0">
                  <a:pos x="232" y="99"/>
                </a:cxn>
                <a:cxn ang="0">
                  <a:pos x="223" y="99"/>
                </a:cxn>
                <a:cxn ang="0">
                  <a:pos x="174" y="121"/>
                </a:cxn>
              </a:cxnLst>
              <a:pathLst>
                <a:path w="299" h="434">
                  <a:moveTo>
                    <a:pt x="174" y="121"/>
                  </a:moveTo>
                  <a:lnTo>
                    <a:pt x="174" y="23"/>
                  </a:lnTo>
                  <a:lnTo>
                    <a:pt x="170" y="9"/>
                  </a:lnTo>
                  <a:lnTo>
                    <a:pt x="165" y="5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0"/>
                  </a:lnTo>
                  <a:lnTo>
                    <a:pt x="134" y="5"/>
                  </a:lnTo>
                  <a:lnTo>
                    <a:pt x="125" y="9"/>
                  </a:lnTo>
                  <a:lnTo>
                    <a:pt x="125" y="23"/>
                  </a:lnTo>
                  <a:lnTo>
                    <a:pt x="125" y="126"/>
                  </a:lnTo>
                  <a:lnTo>
                    <a:pt x="76" y="99"/>
                  </a:lnTo>
                  <a:lnTo>
                    <a:pt x="67" y="94"/>
                  </a:lnTo>
                  <a:lnTo>
                    <a:pt x="58" y="94"/>
                  </a:lnTo>
                  <a:lnTo>
                    <a:pt x="49" y="99"/>
                  </a:lnTo>
                  <a:lnTo>
                    <a:pt x="45" y="103"/>
                  </a:lnTo>
                  <a:lnTo>
                    <a:pt x="40" y="112"/>
                  </a:lnTo>
                  <a:lnTo>
                    <a:pt x="45" y="117"/>
                  </a:lnTo>
                  <a:lnTo>
                    <a:pt x="45" y="126"/>
                  </a:lnTo>
                  <a:lnTo>
                    <a:pt x="54" y="134"/>
                  </a:lnTo>
                  <a:lnTo>
                    <a:pt x="121" y="170"/>
                  </a:lnTo>
                  <a:lnTo>
                    <a:pt x="121" y="242"/>
                  </a:lnTo>
                  <a:lnTo>
                    <a:pt x="36" y="188"/>
                  </a:lnTo>
                  <a:lnTo>
                    <a:pt x="27" y="184"/>
                  </a:lnTo>
                  <a:lnTo>
                    <a:pt x="18" y="184"/>
                  </a:lnTo>
                  <a:lnTo>
                    <a:pt x="9" y="188"/>
                  </a:lnTo>
                  <a:lnTo>
                    <a:pt x="5" y="193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5" y="219"/>
                  </a:lnTo>
                  <a:lnTo>
                    <a:pt x="14" y="224"/>
                  </a:lnTo>
                  <a:lnTo>
                    <a:pt x="121" y="291"/>
                  </a:lnTo>
                  <a:lnTo>
                    <a:pt x="121" y="434"/>
                  </a:lnTo>
                  <a:lnTo>
                    <a:pt x="174" y="434"/>
                  </a:lnTo>
                  <a:lnTo>
                    <a:pt x="174" y="291"/>
                  </a:lnTo>
                  <a:lnTo>
                    <a:pt x="290" y="224"/>
                  </a:lnTo>
                  <a:lnTo>
                    <a:pt x="295" y="219"/>
                  </a:lnTo>
                  <a:lnTo>
                    <a:pt x="299" y="210"/>
                  </a:lnTo>
                  <a:lnTo>
                    <a:pt x="299" y="202"/>
                  </a:lnTo>
                  <a:lnTo>
                    <a:pt x="299" y="197"/>
                  </a:lnTo>
                  <a:lnTo>
                    <a:pt x="295" y="188"/>
                  </a:lnTo>
                  <a:lnTo>
                    <a:pt x="286" y="184"/>
                  </a:lnTo>
                  <a:lnTo>
                    <a:pt x="277" y="184"/>
                  </a:lnTo>
                  <a:lnTo>
                    <a:pt x="268" y="188"/>
                  </a:lnTo>
                  <a:lnTo>
                    <a:pt x="174" y="237"/>
                  </a:lnTo>
                  <a:lnTo>
                    <a:pt x="174" y="170"/>
                  </a:lnTo>
                  <a:lnTo>
                    <a:pt x="246" y="134"/>
                  </a:lnTo>
                  <a:lnTo>
                    <a:pt x="250" y="130"/>
                  </a:lnTo>
                  <a:lnTo>
                    <a:pt x="255" y="121"/>
                  </a:lnTo>
                  <a:lnTo>
                    <a:pt x="255" y="112"/>
                  </a:lnTo>
                  <a:lnTo>
                    <a:pt x="250" y="108"/>
                  </a:lnTo>
                  <a:lnTo>
                    <a:pt x="246" y="103"/>
                  </a:lnTo>
                  <a:lnTo>
                    <a:pt x="237" y="99"/>
                  </a:lnTo>
                  <a:lnTo>
                    <a:pt x="232" y="99"/>
                  </a:lnTo>
                  <a:lnTo>
                    <a:pt x="223" y="99"/>
                  </a:lnTo>
                  <a:lnTo>
                    <a:pt x="174" y="121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967" name="Freeform 5"/>
            <p:cNvSpPr/>
            <p:nvPr/>
          </p:nvSpPr>
          <p:spPr>
            <a:xfrm>
              <a:off x="0" y="184"/>
              <a:ext cx="393" cy="272"/>
            </a:xfrm>
            <a:custGeom>
              <a:avLst/>
              <a:gdLst/>
              <a:ahLst/>
              <a:cxnLst>
                <a:cxn ang="0">
                  <a:pos x="121" y="71"/>
                </a:cxn>
                <a:cxn ang="0">
                  <a:pos x="36" y="22"/>
                </a:cxn>
                <a:cxn ang="0">
                  <a:pos x="27" y="18"/>
                </a:cxn>
                <a:cxn ang="0">
                  <a:pos x="18" y="18"/>
                </a:cxn>
                <a:cxn ang="0">
                  <a:pos x="9" y="22"/>
                </a:cxn>
                <a:cxn ang="0">
                  <a:pos x="5" y="31"/>
                </a:cxn>
                <a:cxn ang="0">
                  <a:pos x="0" y="40"/>
                </a:cxn>
                <a:cxn ang="0">
                  <a:pos x="0" y="49"/>
                </a:cxn>
                <a:cxn ang="0">
                  <a:pos x="5" y="58"/>
                </a:cxn>
                <a:cxn ang="0">
                  <a:pos x="9" y="62"/>
                </a:cxn>
                <a:cxn ang="0">
                  <a:pos x="98" y="116"/>
                </a:cxn>
                <a:cxn ang="0">
                  <a:pos x="54" y="143"/>
                </a:cxn>
                <a:cxn ang="0">
                  <a:pos x="45" y="147"/>
                </a:cxn>
                <a:cxn ang="0">
                  <a:pos x="40" y="156"/>
                </a:cxn>
                <a:cxn ang="0">
                  <a:pos x="40" y="165"/>
                </a:cxn>
                <a:cxn ang="0">
                  <a:pos x="40" y="174"/>
                </a:cxn>
                <a:cxn ang="0">
                  <a:pos x="49" y="178"/>
                </a:cxn>
                <a:cxn ang="0">
                  <a:pos x="54" y="183"/>
                </a:cxn>
                <a:cxn ang="0">
                  <a:pos x="63" y="183"/>
                </a:cxn>
                <a:cxn ang="0">
                  <a:pos x="72" y="183"/>
                </a:cxn>
                <a:cxn ang="0">
                  <a:pos x="139" y="143"/>
                </a:cxn>
                <a:cxn ang="0">
                  <a:pos x="197" y="178"/>
                </a:cxn>
                <a:cxn ang="0">
                  <a:pos x="112" y="223"/>
                </a:cxn>
                <a:cxn ang="0">
                  <a:pos x="103" y="232"/>
                </a:cxn>
                <a:cxn ang="0">
                  <a:pos x="98" y="241"/>
                </a:cxn>
                <a:cxn ang="0">
                  <a:pos x="98" y="246"/>
                </a:cxn>
                <a:cxn ang="0">
                  <a:pos x="98" y="254"/>
                </a:cxn>
                <a:cxn ang="0">
                  <a:pos x="103" y="263"/>
                </a:cxn>
                <a:cxn ang="0">
                  <a:pos x="112" y="268"/>
                </a:cxn>
                <a:cxn ang="0">
                  <a:pos x="121" y="268"/>
                </a:cxn>
                <a:cxn ang="0">
                  <a:pos x="130" y="263"/>
                </a:cxn>
                <a:cxn ang="0">
                  <a:pos x="241" y="201"/>
                </a:cxn>
                <a:cxn ang="0">
                  <a:pos x="366" y="272"/>
                </a:cxn>
                <a:cxn ang="0">
                  <a:pos x="393" y="228"/>
                </a:cxn>
                <a:cxn ang="0">
                  <a:pos x="268" y="156"/>
                </a:cxn>
                <a:cxn ang="0">
                  <a:pos x="268" y="22"/>
                </a:cxn>
                <a:cxn ang="0">
                  <a:pos x="268" y="13"/>
                </a:cxn>
                <a:cxn ang="0">
                  <a:pos x="264" y="9"/>
                </a:cxn>
                <a:cxn ang="0">
                  <a:pos x="255" y="4"/>
                </a:cxn>
                <a:cxn ang="0">
                  <a:pos x="250" y="0"/>
                </a:cxn>
                <a:cxn ang="0">
                  <a:pos x="241" y="0"/>
                </a:cxn>
                <a:cxn ang="0">
                  <a:pos x="232" y="4"/>
                </a:cxn>
                <a:cxn ang="0">
                  <a:pos x="228" y="13"/>
                </a:cxn>
                <a:cxn ang="0">
                  <a:pos x="228" y="22"/>
                </a:cxn>
                <a:cxn ang="0">
                  <a:pos x="223" y="129"/>
                </a:cxn>
                <a:cxn ang="0">
                  <a:pos x="165" y="94"/>
                </a:cxn>
                <a:cxn ang="0">
                  <a:pos x="170" y="18"/>
                </a:cxn>
                <a:cxn ang="0">
                  <a:pos x="165" y="9"/>
                </a:cxn>
                <a:cxn ang="0">
                  <a:pos x="161" y="4"/>
                </a:cxn>
                <a:cxn ang="0">
                  <a:pos x="156" y="0"/>
                </a:cxn>
                <a:cxn ang="0">
                  <a:pos x="148" y="0"/>
                </a:cxn>
                <a:cxn ang="0">
                  <a:pos x="139" y="0"/>
                </a:cxn>
                <a:cxn ang="0">
                  <a:pos x="134" y="4"/>
                </a:cxn>
                <a:cxn ang="0">
                  <a:pos x="130" y="9"/>
                </a:cxn>
                <a:cxn ang="0">
                  <a:pos x="125" y="18"/>
                </a:cxn>
                <a:cxn ang="0">
                  <a:pos x="121" y="71"/>
                </a:cxn>
              </a:cxnLst>
              <a:pathLst>
                <a:path w="393" h="272">
                  <a:moveTo>
                    <a:pt x="121" y="71"/>
                  </a:moveTo>
                  <a:lnTo>
                    <a:pt x="36" y="22"/>
                  </a:lnTo>
                  <a:lnTo>
                    <a:pt x="27" y="18"/>
                  </a:lnTo>
                  <a:lnTo>
                    <a:pt x="18" y="18"/>
                  </a:lnTo>
                  <a:lnTo>
                    <a:pt x="9" y="22"/>
                  </a:lnTo>
                  <a:lnTo>
                    <a:pt x="5" y="31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5" y="58"/>
                  </a:lnTo>
                  <a:lnTo>
                    <a:pt x="9" y="62"/>
                  </a:lnTo>
                  <a:lnTo>
                    <a:pt x="98" y="116"/>
                  </a:lnTo>
                  <a:lnTo>
                    <a:pt x="54" y="143"/>
                  </a:lnTo>
                  <a:lnTo>
                    <a:pt x="45" y="147"/>
                  </a:lnTo>
                  <a:lnTo>
                    <a:pt x="40" y="156"/>
                  </a:lnTo>
                  <a:lnTo>
                    <a:pt x="40" y="165"/>
                  </a:lnTo>
                  <a:lnTo>
                    <a:pt x="40" y="174"/>
                  </a:lnTo>
                  <a:lnTo>
                    <a:pt x="49" y="178"/>
                  </a:lnTo>
                  <a:lnTo>
                    <a:pt x="54" y="183"/>
                  </a:lnTo>
                  <a:lnTo>
                    <a:pt x="63" y="183"/>
                  </a:lnTo>
                  <a:lnTo>
                    <a:pt x="72" y="183"/>
                  </a:lnTo>
                  <a:lnTo>
                    <a:pt x="139" y="143"/>
                  </a:lnTo>
                  <a:lnTo>
                    <a:pt x="197" y="178"/>
                  </a:lnTo>
                  <a:lnTo>
                    <a:pt x="112" y="223"/>
                  </a:lnTo>
                  <a:lnTo>
                    <a:pt x="103" y="232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8" y="254"/>
                  </a:lnTo>
                  <a:lnTo>
                    <a:pt x="103" y="263"/>
                  </a:lnTo>
                  <a:lnTo>
                    <a:pt x="112" y="268"/>
                  </a:lnTo>
                  <a:lnTo>
                    <a:pt x="121" y="268"/>
                  </a:lnTo>
                  <a:lnTo>
                    <a:pt x="130" y="263"/>
                  </a:lnTo>
                  <a:lnTo>
                    <a:pt x="241" y="201"/>
                  </a:lnTo>
                  <a:lnTo>
                    <a:pt x="366" y="272"/>
                  </a:lnTo>
                  <a:lnTo>
                    <a:pt x="393" y="228"/>
                  </a:lnTo>
                  <a:lnTo>
                    <a:pt x="268" y="156"/>
                  </a:lnTo>
                  <a:lnTo>
                    <a:pt x="268" y="22"/>
                  </a:lnTo>
                  <a:lnTo>
                    <a:pt x="268" y="13"/>
                  </a:lnTo>
                  <a:lnTo>
                    <a:pt x="264" y="9"/>
                  </a:lnTo>
                  <a:lnTo>
                    <a:pt x="255" y="4"/>
                  </a:lnTo>
                  <a:lnTo>
                    <a:pt x="250" y="0"/>
                  </a:lnTo>
                  <a:lnTo>
                    <a:pt x="241" y="0"/>
                  </a:lnTo>
                  <a:lnTo>
                    <a:pt x="232" y="4"/>
                  </a:lnTo>
                  <a:lnTo>
                    <a:pt x="228" y="13"/>
                  </a:lnTo>
                  <a:lnTo>
                    <a:pt x="228" y="22"/>
                  </a:lnTo>
                  <a:lnTo>
                    <a:pt x="223" y="129"/>
                  </a:lnTo>
                  <a:lnTo>
                    <a:pt x="165" y="94"/>
                  </a:lnTo>
                  <a:lnTo>
                    <a:pt x="170" y="18"/>
                  </a:lnTo>
                  <a:lnTo>
                    <a:pt x="165" y="9"/>
                  </a:lnTo>
                  <a:lnTo>
                    <a:pt x="161" y="4"/>
                  </a:lnTo>
                  <a:lnTo>
                    <a:pt x="156" y="0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34" y="4"/>
                  </a:lnTo>
                  <a:lnTo>
                    <a:pt x="130" y="9"/>
                  </a:lnTo>
                  <a:lnTo>
                    <a:pt x="125" y="18"/>
                  </a:lnTo>
                  <a:lnTo>
                    <a:pt x="121" y="71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968" name="Freeform 6"/>
            <p:cNvSpPr/>
            <p:nvPr/>
          </p:nvSpPr>
          <p:spPr>
            <a:xfrm>
              <a:off x="0" y="412"/>
              <a:ext cx="393" cy="277"/>
            </a:xfrm>
            <a:custGeom>
              <a:avLst/>
              <a:gdLst/>
              <a:ahLst/>
              <a:cxnLst>
                <a:cxn ang="0">
                  <a:pos x="98" y="156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23"/>
                </a:cxn>
                <a:cxn ang="0">
                  <a:pos x="0" y="228"/>
                </a:cxn>
                <a:cxn ang="0">
                  <a:pos x="0" y="237"/>
                </a:cxn>
                <a:cxn ang="0">
                  <a:pos x="9" y="246"/>
                </a:cxn>
                <a:cxn ang="0">
                  <a:pos x="14" y="250"/>
                </a:cxn>
                <a:cxn ang="0">
                  <a:pos x="23" y="250"/>
                </a:cxn>
                <a:cxn ang="0">
                  <a:pos x="36" y="250"/>
                </a:cxn>
                <a:cxn ang="0">
                  <a:pos x="125" y="196"/>
                </a:cxn>
                <a:cxn ang="0">
                  <a:pos x="125" y="250"/>
                </a:cxn>
                <a:cxn ang="0">
                  <a:pos x="125" y="263"/>
                </a:cxn>
                <a:cxn ang="0">
                  <a:pos x="130" y="268"/>
                </a:cxn>
                <a:cxn ang="0">
                  <a:pos x="139" y="272"/>
                </a:cxn>
                <a:cxn ang="0">
                  <a:pos x="143" y="277"/>
                </a:cxn>
                <a:cxn ang="0">
                  <a:pos x="152" y="277"/>
                </a:cxn>
                <a:cxn ang="0">
                  <a:pos x="161" y="272"/>
                </a:cxn>
                <a:cxn ang="0">
                  <a:pos x="165" y="263"/>
                </a:cxn>
                <a:cxn ang="0">
                  <a:pos x="165" y="254"/>
                </a:cxn>
                <a:cxn ang="0">
                  <a:pos x="165" y="178"/>
                </a:cxn>
                <a:cxn ang="0">
                  <a:pos x="223" y="143"/>
                </a:cxn>
                <a:cxn ang="0">
                  <a:pos x="223" y="241"/>
                </a:cxn>
                <a:cxn ang="0">
                  <a:pos x="223" y="250"/>
                </a:cxn>
                <a:cxn ang="0">
                  <a:pos x="228" y="259"/>
                </a:cxn>
                <a:cxn ang="0">
                  <a:pos x="237" y="263"/>
                </a:cxn>
                <a:cxn ang="0">
                  <a:pos x="246" y="268"/>
                </a:cxn>
                <a:cxn ang="0">
                  <a:pos x="255" y="268"/>
                </a:cxn>
                <a:cxn ang="0">
                  <a:pos x="259" y="263"/>
                </a:cxn>
                <a:cxn ang="0">
                  <a:pos x="264" y="254"/>
                </a:cxn>
                <a:cxn ang="0">
                  <a:pos x="268" y="246"/>
                </a:cxn>
                <a:cxn ang="0">
                  <a:pos x="268" y="116"/>
                </a:cxn>
                <a:cxn ang="0">
                  <a:pos x="393" y="44"/>
                </a:cxn>
                <a:cxn ang="0">
                  <a:pos x="366" y="0"/>
                </a:cxn>
                <a:cxn ang="0">
                  <a:pos x="241" y="71"/>
                </a:cxn>
                <a:cxn ang="0">
                  <a:pos x="125" y="4"/>
                </a:cxn>
                <a:cxn ang="0">
                  <a:pos x="121" y="0"/>
                </a:cxn>
                <a:cxn ang="0">
                  <a:pos x="112" y="0"/>
                </a:cxn>
                <a:cxn ang="0">
                  <a:pos x="103" y="4"/>
                </a:cxn>
                <a:cxn ang="0">
                  <a:pos x="98" y="9"/>
                </a:cxn>
                <a:cxn ang="0">
                  <a:pos x="94" y="18"/>
                </a:cxn>
                <a:cxn ang="0">
                  <a:pos x="94" y="26"/>
                </a:cxn>
                <a:cxn ang="0">
                  <a:pos x="98" y="35"/>
                </a:cxn>
                <a:cxn ang="0">
                  <a:pos x="107" y="40"/>
                </a:cxn>
                <a:cxn ang="0">
                  <a:pos x="197" y="98"/>
                </a:cxn>
                <a:cxn ang="0">
                  <a:pos x="139" y="129"/>
                </a:cxn>
                <a:cxn ang="0">
                  <a:pos x="72" y="89"/>
                </a:cxn>
                <a:cxn ang="0">
                  <a:pos x="63" y="85"/>
                </a:cxn>
                <a:cxn ang="0">
                  <a:pos x="58" y="85"/>
                </a:cxn>
                <a:cxn ang="0">
                  <a:pos x="49" y="89"/>
                </a:cxn>
                <a:cxn ang="0">
                  <a:pos x="45" y="98"/>
                </a:cxn>
                <a:cxn ang="0">
                  <a:pos x="45" y="102"/>
                </a:cxn>
                <a:cxn ang="0">
                  <a:pos x="45" y="111"/>
                </a:cxn>
                <a:cxn ang="0">
                  <a:pos x="45" y="120"/>
                </a:cxn>
                <a:cxn ang="0">
                  <a:pos x="54" y="125"/>
                </a:cxn>
                <a:cxn ang="0">
                  <a:pos x="98" y="156"/>
                </a:cxn>
              </a:cxnLst>
              <a:pathLst>
                <a:path w="393" h="277">
                  <a:moveTo>
                    <a:pt x="98" y="156"/>
                  </a:moveTo>
                  <a:lnTo>
                    <a:pt x="9" y="205"/>
                  </a:lnTo>
                  <a:lnTo>
                    <a:pt x="0" y="214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7"/>
                  </a:lnTo>
                  <a:lnTo>
                    <a:pt x="9" y="246"/>
                  </a:lnTo>
                  <a:lnTo>
                    <a:pt x="14" y="250"/>
                  </a:lnTo>
                  <a:lnTo>
                    <a:pt x="23" y="250"/>
                  </a:lnTo>
                  <a:lnTo>
                    <a:pt x="36" y="250"/>
                  </a:lnTo>
                  <a:lnTo>
                    <a:pt x="125" y="196"/>
                  </a:lnTo>
                  <a:lnTo>
                    <a:pt x="125" y="250"/>
                  </a:lnTo>
                  <a:lnTo>
                    <a:pt x="125" y="263"/>
                  </a:lnTo>
                  <a:lnTo>
                    <a:pt x="130" y="268"/>
                  </a:lnTo>
                  <a:lnTo>
                    <a:pt x="139" y="272"/>
                  </a:lnTo>
                  <a:lnTo>
                    <a:pt x="143" y="277"/>
                  </a:lnTo>
                  <a:lnTo>
                    <a:pt x="152" y="277"/>
                  </a:lnTo>
                  <a:lnTo>
                    <a:pt x="161" y="272"/>
                  </a:lnTo>
                  <a:lnTo>
                    <a:pt x="165" y="263"/>
                  </a:lnTo>
                  <a:lnTo>
                    <a:pt x="165" y="254"/>
                  </a:lnTo>
                  <a:lnTo>
                    <a:pt x="165" y="178"/>
                  </a:lnTo>
                  <a:lnTo>
                    <a:pt x="223" y="143"/>
                  </a:lnTo>
                  <a:lnTo>
                    <a:pt x="223" y="241"/>
                  </a:lnTo>
                  <a:lnTo>
                    <a:pt x="223" y="250"/>
                  </a:lnTo>
                  <a:lnTo>
                    <a:pt x="228" y="259"/>
                  </a:lnTo>
                  <a:lnTo>
                    <a:pt x="237" y="263"/>
                  </a:lnTo>
                  <a:lnTo>
                    <a:pt x="246" y="268"/>
                  </a:lnTo>
                  <a:lnTo>
                    <a:pt x="255" y="268"/>
                  </a:lnTo>
                  <a:lnTo>
                    <a:pt x="259" y="263"/>
                  </a:lnTo>
                  <a:lnTo>
                    <a:pt x="264" y="254"/>
                  </a:lnTo>
                  <a:lnTo>
                    <a:pt x="268" y="246"/>
                  </a:lnTo>
                  <a:lnTo>
                    <a:pt x="268" y="116"/>
                  </a:lnTo>
                  <a:lnTo>
                    <a:pt x="393" y="44"/>
                  </a:lnTo>
                  <a:lnTo>
                    <a:pt x="366" y="0"/>
                  </a:lnTo>
                  <a:lnTo>
                    <a:pt x="241" y="71"/>
                  </a:lnTo>
                  <a:lnTo>
                    <a:pt x="125" y="4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3" y="4"/>
                  </a:lnTo>
                  <a:lnTo>
                    <a:pt x="98" y="9"/>
                  </a:lnTo>
                  <a:lnTo>
                    <a:pt x="94" y="18"/>
                  </a:lnTo>
                  <a:lnTo>
                    <a:pt x="94" y="26"/>
                  </a:lnTo>
                  <a:lnTo>
                    <a:pt x="98" y="35"/>
                  </a:lnTo>
                  <a:lnTo>
                    <a:pt x="107" y="40"/>
                  </a:lnTo>
                  <a:lnTo>
                    <a:pt x="197" y="98"/>
                  </a:lnTo>
                  <a:lnTo>
                    <a:pt x="139" y="129"/>
                  </a:lnTo>
                  <a:lnTo>
                    <a:pt x="72" y="89"/>
                  </a:lnTo>
                  <a:lnTo>
                    <a:pt x="63" y="85"/>
                  </a:lnTo>
                  <a:lnTo>
                    <a:pt x="58" y="85"/>
                  </a:lnTo>
                  <a:lnTo>
                    <a:pt x="49" y="89"/>
                  </a:lnTo>
                  <a:lnTo>
                    <a:pt x="45" y="98"/>
                  </a:lnTo>
                  <a:lnTo>
                    <a:pt x="45" y="102"/>
                  </a:lnTo>
                  <a:lnTo>
                    <a:pt x="45" y="111"/>
                  </a:lnTo>
                  <a:lnTo>
                    <a:pt x="45" y="120"/>
                  </a:lnTo>
                  <a:lnTo>
                    <a:pt x="54" y="125"/>
                  </a:lnTo>
                  <a:lnTo>
                    <a:pt x="98" y="156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969" name="Freeform 7"/>
            <p:cNvSpPr/>
            <p:nvPr/>
          </p:nvSpPr>
          <p:spPr>
            <a:xfrm>
              <a:off x="228" y="434"/>
              <a:ext cx="299" cy="438"/>
            </a:xfrm>
            <a:custGeom>
              <a:avLst/>
              <a:gdLst/>
              <a:ahLst/>
              <a:cxnLst>
                <a:cxn ang="0">
                  <a:pos x="125" y="313"/>
                </a:cxn>
                <a:cxn ang="0">
                  <a:pos x="125" y="411"/>
                </a:cxn>
                <a:cxn ang="0">
                  <a:pos x="129" y="425"/>
                </a:cxn>
                <a:cxn ang="0">
                  <a:pos x="134" y="429"/>
                </a:cxn>
                <a:cxn ang="0">
                  <a:pos x="143" y="434"/>
                </a:cxn>
                <a:cxn ang="0">
                  <a:pos x="147" y="438"/>
                </a:cxn>
                <a:cxn ang="0">
                  <a:pos x="156" y="434"/>
                </a:cxn>
                <a:cxn ang="0">
                  <a:pos x="165" y="429"/>
                </a:cxn>
                <a:cxn ang="0">
                  <a:pos x="174" y="425"/>
                </a:cxn>
                <a:cxn ang="0">
                  <a:pos x="174" y="411"/>
                </a:cxn>
                <a:cxn ang="0">
                  <a:pos x="174" y="308"/>
                </a:cxn>
                <a:cxn ang="0">
                  <a:pos x="223" y="335"/>
                </a:cxn>
                <a:cxn ang="0">
                  <a:pos x="232" y="340"/>
                </a:cxn>
                <a:cxn ang="0">
                  <a:pos x="241" y="340"/>
                </a:cxn>
                <a:cxn ang="0">
                  <a:pos x="250" y="335"/>
                </a:cxn>
                <a:cxn ang="0">
                  <a:pos x="254" y="331"/>
                </a:cxn>
                <a:cxn ang="0">
                  <a:pos x="254" y="322"/>
                </a:cxn>
                <a:cxn ang="0">
                  <a:pos x="254" y="317"/>
                </a:cxn>
                <a:cxn ang="0">
                  <a:pos x="254" y="308"/>
                </a:cxn>
                <a:cxn ang="0">
                  <a:pos x="245" y="300"/>
                </a:cxn>
                <a:cxn ang="0">
                  <a:pos x="178" y="264"/>
                </a:cxn>
                <a:cxn ang="0">
                  <a:pos x="178" y="192"/>
                </a:cxn>
                <a:cxn ang="0">
                  <a:pos x="263" y="246"/>
                </a:cxn>
                <a:cxn ang="0">
                  <a:pos x="272" y="250"/>
                </a:cxn>
                <a:cxn ang="0">
                  <a:pos x="281" y="250"/>
                </a:cxn>
                <a:cxn ang="0">
                  <a:pos x="290" y="246"/>
                </a:cxn>
                <a:cxn ang="0">
                  <a:pos x="294" y="241"/>
                </a:cxn>
                <a:cxn ang="0">
                  <a:pos x="299" y="232"/>
                </a:cxn>
                <a:cxn ang="0">
                  <a:pos x="299" y="224"/>
                </a:cxn>
                <a:cxn ang="0">
                  <a:pos x="294" y="215"/>
                </a:cxn>
                <a:cxn ang="0">
                  <a:pos x="285" y="210"/>
                </a:cxn>
                <a:cxn ang="0">
                  <a:pos x="178" y="143"/>
                </a:cxn>
                <a:cxn ang="0">
                  <a:pos x="178" y="0"/>
                </a:cxn>
                <a:cxn ang="0">
                  <a:pos x="125" y="0"/>
                </a:cxn>
                <a:cxn ang="0">
                  <a:pos x="125" y="143"/>
                </a:cxn>
                <a:cxn ang="0">
                  <a:pos x="9" y="210"/>
                </a:cxn>
                <a:cxn ang="0">
                  <a:pos x="4" y="215"/>
                </a:cxn>
                <a:cxn ang="0">
                  <a:pos x="0" y="224"/>
                </a:cxn>
                <a:cxn ang="0">
                  <a:pos x="0" y="232"/>
                </a:cxn>
                <a:cxn ang="0">
                  <a:pos x="0" y="237"/>
                </a:cxn>
                <a:cxn ang="0">
                  <a:pos x="4" y="246"/>
                </a:cxn>
                <a:cxn ang="0">
                  <a:pos x="13" y="250"/>
                </a:cxn>
                <a:cxn ang="0">
                  <a:pos x="22" y="250"/>
                </a:cxn>
                <a:cxn ang="0">
                  <a:pos x="31" y="246"/>
                </a:cxn>
                <a:cxn ang="0">
                  <a:pos x="125" y="197"/>
                </a:cxn>
                <a:cxn ang="0">
                  <a:pos x="125" y="264"/>
                </a:cxn>
                <a:cxn ang="0">
                  <a:pos x="53" y="300"/>
                </a:cxn>
                <a:cxn ang="0">
                  <a:pos x="49" y="304"/>
                </a:cxn>
                <a:cxn ang="0">
                  <a:pos x="44" y="313"/>
                </a:cxn>
                <a:cxn ang="0">
                  <a:pos x="44" y="322"/>
                </a:cxn>
                <a:cxn ang="0">
                  <a:pos x="49" y="326"/>
                </a:cxn>
                <a:cxn ang="0">
                  <a:pos x="53" y="331"/>
                </a:cxn>
                <a:cxn ang="0">
                  <a:pos x="62" y="335"/>
                </a:cxn>
                <a:cxn ang="0">
                  <a:pos x="67" y="335"/>
                </a:cxn>
                <a:cxn ang="0">
                  <a:pos x="76" y="335"/>
                </a:cxn>
                <a:cxn ang="0">
                  <a:pos x="125" y="313"/>
                </a:cxn>
              </a:cxnLst>
              <a:pathLst>
                <a:path w="299" h="438">
                  <a:moveTo>
                    <a:pt x="125" y="313"/>
                  </a:moveTo>
                  <a:lnTo>
                    <a:pt x="125" y="411"/>
                  </a:lnTo>
                  <a:lnTo>
                    <a:pt x="129" y="425"/>
                  </a:lnTo>
                  <a:lnTo>
                    <a:pt x="134" y="429"/>
                  </a:lnTo>
                  <a:lnTo>
                    <a:pt x="143" y="434"/>
                  </a:lnTo>
                  <a:lnTo>
                    <a:pt x="147" y="438"/>
                  </a:lnTo>
                  <a:lnTo>
                    <a:pt x="156" y="434"/>
                  </a:lnTo>
                  <a:lnTo>
                    <a:pt x="165" y="429"/>
                  </a:lnTo>
                  <a:lnTo>
                    <a:pt x="174" y="425"/>
                  </a:lnTo>
                  <a:lnTo>
                    <a:pt x="174" y="411"/>
                  </a:lnTo>
                  <a:lnTo>
                    <a:pt x="174" y="308"/>
                  </a:lnTo>
                  <a:lnTo>
                    <a:pt x="223" y="335"/>
                  </a:lnTo>
                  <a:lnTo>
                    <a:pt x="232" y="340"/>
                  </a:lnTo>
                  <a:lnTo>
                    <a:pt x="241" y="340"/>
                  </a:lnTo>
                  <a:lnTo>
                    <a:pt x="250" y="335"/>
                  </a:lnTo>
                  <a:lnTo>
                    <a:pt x="254" y="331"/>
                  </a:lnTo>
                  <a:lnTo>
                    <a:pt x="254" y="322"/>
                  </a:lnTo>
                  <a:lnTo>
                    <a:pt x="254" y="317"/>
                  </a:lnTo>
                  <a:lnTo>
                    <a:pt x="254" y="308"/>
                  </a:lnTo>
                  <a:lnTo>
                    <a:pt x="245" y="300"/>
                  </a:lnTo>
                  <a:lnTo>
                    <a:pt x="178" y="264"/>
                  </a:lnTo>
                  <a:lnTo>
                    <a:pt x="178" y="192"/>
                  </a:lnTo>
                  <a:lnTo>
                    <a:pt x="263" y="246"/>
                  </a:lnTo>
                  <a:lnTo>
                    <a:pt x="272" y="250"/>
                  </a:lnTo>
                  <a:lnTo>
                    <a:pt x="281" y="250"/>
                  </a:lnTo>
                  <a:lnTo>
                    <a:pt x="290" y="246"/>
                  </a:lnTo>
                  <a:lnTo>
                    <a:pt x="294" y="241"/>
                  </a:lnTo>
                  <a:lnTo>
                    <a:pt x="299" y="232"/>
                  </a:lnTo>
                  <a:lnTo>
                    <a:pt x="299" y="224"/>
                  </a:lnTo>
                  <a:lnTo>
                    <a:pt x="294" y="215"/>
                  </a:lnTo>
                  <a:lnTo>
                    <a:pt x="285" y="210"/>
                  </a:lnTo>
                  <a:lnTo>
                    <a:pt x="178" y="143"/>
                  </a:lnTo>
                  <a:lnTo>
                    <a:pt x="178" y="0"/>
                  </a:lnTo>
                  <a:lnTo>
                    <a:pt x="125" y="0"/>
                  </a:lnTo>
                  <a:lnTo>
                    <a:pt x="125" y="143"/>
                  </a:lnTo>
                  <a:lnTo>
                    <a:pt x="9" y="210"/>
                  </a:lnTo>
                  <a:lnTo>
                    <a:pt x="4" y="215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4" y="246"/>
                  </a:lnTo>
                  <a:lnTo>
                    <a:pt x="13" y="250"/>
                  </a:lnTo>
                  <a:lnTo>
                    <a:pt x="22" y="250"/>
                  </a:lnTo>
                  <a:lnTo>
                    <a:pt x="31" y="246"/>
                  </a:lnTo>
                  <a:lnTo>
                    <a:pt x="125" y="197"/>
                  </a:lnTo>
                  <a:lnTo>
                    <a:pt x="125" y="264"/>
                  </a:lnTo>
                  <a:lnTo>
                    <a:pt x="53" y="300"/>
                  </a:lnTo>
                  <a:lnTo>
                    <a:pt x="49" y="304"/>
                  </a:lnTo>
                  <a:lnTo>
                    <a:pt x="44" y="313"/>
                  </a:lnTo>
                  <a:lnTo>
                    <a:pt x="44" y="322"/>
                  </a:lnTo>
                  <a:lnTo>
                    <a:pt x="49" y="326"/>
                  </a:lnTo>
                  <a:lnTo>
                    <a:pt x="53" y="331"/>
                  </a:lnTo>
                  <a:lnTo>
                    <a:pt x="62" y="335"/>
                  </a:lnTo>
                  <a:lnTo>
                    <a:pt x="67" y="335"/>
                  </a:lnTo>
                  <a:lnTo>
                    <a:pt x="76" y="335"/>
                  </a:lnTo>
                  <a:lnTo>
                    <a:pt x="125" y="313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970" name="Freeform 8"/>
            <p:cNvSpPr/>
            <p:nvPr/>
          </p:nvSpPr>
          <p:spPr>
            <a:xfrm>
              <a:off x="366" y="412"/>
              <a:ext cx="393" cy="272"/>
            </a:xfrm>
            <a:custGeom>
              <a:avLst/>
              <a:gdLst/>
              <a:ahLst/>
              <a:cxnLst>
                <a:cxn ang="0">
                  <a:pos x="272" y="201"/>
                </a:cxn>
                <a:cxn ang="0">
                  <a:pos x="357" y="250"/>
                </a:cxn>
                <a:cxn ang="0">
                  <a:pos x="366" y="254"/>
                </a:cxn>
                <a:cxn ang="0">
                  <a:pos x="375" y="254"/>
                </a:cxn>
                <a:cxn ang="0">
                  <a:pos x="384" y="250"/>
                </a:cxn>
                <a:cxn ang="0">
                  <a:pos x="388" y="241"/>
                </a:cxn>
                <a:cxn ang="0">
                  <a:pos x="393" y="232"/>
                </a:cxn>
                <a:cxn ang="0">
                  <a:pos x="393" y="223"/>
                </a:cxn>
                <a:cxn ang="0">
                  <a:pos x="388" y="214"/>
                </a:cxn>
                <a:cxn ang="0">
                  <a:pos x="384" y="210"/>
                </a:cxn>
                <a:cxn ang="0">
                  <a:pos x="295" y="156"/>
                </a:cxn>
                <a:cxn ang="0">
                  <a:pos x="339" y="129"/>
                </a:cxn>
                <a:cxn ang="0">
                  <a:pos x="348" y="125"/>
                </a:cxn>
                <a:cxn ang="0">
                  <a:pos x="353" y="116"/>
                </a:cxn>
                <a:cxn ang="0">
                  <a:pos x="353" y="107"/>
                </a:cxn>
                <a:cxn ang="0">
                  <a:pos x="353" y="98"/>
                </a:cxn>
                <a:cxn ang="0">
                  <a:pos x="344" y="94"/>
                </a:cxn>
                <a:cxn ang="0">
                  <a:pos x="339" y="89"/>
                </a:cxn>
                <a:cxn ang="0">
                  <a:pos x="330" y="89"/>
                </a:cxn>
                <a:cxn ang="0">
                  <a:pos x="321" y="89"/>
                </a:cxn>
                <a:cxn ang="0">
                  <a:pos x="254" y="129"/>
                </a:cxn>
                <a:cxn ang="0">
                  <a:pos x="196" y="94"/>
                </a:cxn>
                <a:cxn ang="0">
                  <a:pos x="281" y="49"/>
                </a:cxn>
                <a:cxn ang="0">
                  <a:pos x="290" y="40"/>
                </a:cxn>
                <a:cxn ang="0">
                  <a:pos x="295" y="31"/>
                </a:cxn>
                <a:cxn ang="0">
                  <a:pos x="295" y="26"/>
                </a:cxn>
                <a:cxn ang="0">
                  <a:pos x="295" y="18"/>
                </a:cxn>
                <a:cxn ang="0">
                  <a:pos x="290" y="9"/>
                </a:cxn>
                <a:cxn ang="0">
                  <a:pos x="281" y="4"/>
                </a:cxn>
                <a:cxn ang="0">
                  <a:pos x="272" y="4"/>
                </a:cxn>
                <a:cxn ang="0">
                  <a:pos x="263" y="9"/>
                </a:cxn>
                <a:cxn ang="0">
                  <a:pos x="152" y="71"/>
                </a:cxn>
                <a:cxn ang="0">
                  <a:pos x="27" y="0"/>
                </a:cxn>
                <a:cxn ang="0">
                  <a:pos x="0" y="44"/>
                </a:cxn>
                <a:cxn ang="0">
                  <a:pos x="125" y="116"/>
                </a:cxn>
                <a:cxn ang="0">
                  <a:pos x="125" y="250"/>
                </a:cxn>
                <a:cxn ang="0">
                  <a:pos x="125" y="259"/>
                </a:cxn>
                <a:cxn ang="0">
                  <a:pos x="129" y="263"/>
                </a:cxn>
                <a:cxn ang="0">
                  <a:pos x="138" y="268"/>
                </a:cxn>
                <a:cxn ang="0">
                  <a:pos x="143" y="272"/>
                </a:cxn>
                <a:cxn ang="0">
                  <a:pos x="152" y="272"/>
                </a:cxn>
                <a:cxn ang="0">
                  <a:pos x="161" y="268"/>
                </a:cxn>
                <a:cxn ang="0">
                  <a:pos x="165" y="259"/>
                </a:cxn>
                <a:cxn ang="0">
                  <a:pos x="165" y="250"/>
                </a:cxn>
                <a:cxn ang="0">
                  <a:pos x="170" y="143"/>
                </a:cxn>
                <a:cxn ang="0">
                  <a:pos x="228" y="178"/>
                </a:cxn>
                <a:cxn ang="0">
                  <a:pos x="223" y="254"/>
                </a:cxn>
                <a:cxn ang="0">
                  <a:pos x="228" y="263"/>
                </a:cxn>
                <a:cxn ang="0">
                  <a:pos x="232" y="268"/>
                </a:cxn>
                <a:cxn ang="0">
                  <a:pos x="237" y="272"/>
                </a:cxn>
                <a:cxn ang="0">
                  <a:pos x="245" y="272"/>
                </a:cxn>
                <a:cxn ang="0">
                  <a:pos x="254" y="272"/>
                </a:cxn>
                <a:cxn ang="0">
                  <a:pos x="259" y="268"/>
                </a:cxn>
                <a:cxn ang="0">
                  <a:pos x="263" y="263"/>
                </a:cxn>
                <a:cxn ang="0">
                  <a:pos x="268" y="254"/>
                </a:cxn>
                <a:cxn ang="0">
                  <a:pos x="272" y="201"/>
                </a:cxn>
              </a:cxnLst>
              <a:pathLst>
                <a:path w="393" h="272">
                  <a:moveTo>
                    <a:pt x="272" y="201"/>
                  </a:moveTo>
                  <a:lnTo>
                    <a:pt x="357" y="250"/>
                  </a:lnTo>
                  <a:lnTo>
                    <a:pt x="366" y="254"/>
                  </a:lnTo>
                  <a:lnTo>
                    <a:pt x="375" y="254"/>
                  </a:lnTo>
                  <a:lnTo>
                    <a:pt x="384" y="250"/>
                  </a:lnTo>
                  <a:lnTo>
                    <a:pt x="388" y="241"/>
                  </a:lnTo>
                  <a:lnTo>
                    <a:pt x="393" y="232"/>
                  </a:lnTo>
                  <a:lnTo>
                    <a:pt x="393" y="223"/>
                  </a:lnTo>
                  <a:lnTo>
                    <a:pt x="388" y="214"/>
                  </a:lnTo>
                  <a:lnTo>
                    <a:pt x="384" y="210"/>
                  </a:lnTo>
                  <a:lnTo>
                    <a:pt x="295" y="156"/>
                  </a:lnTo>
                  <a:lnTo>
                    <a:pt x="339" y="129"/>
                  </a:lnTo>
                  <a:lnTo>
                    <a:pt x="348" y="125"/>
                  </a:lnTo>
                  <a:lnTo>
                    <a:pt x="353" y="116"/>
                  </a:lnTo>
                  <a:lnTo>
                    <a:pt x="353" y="107"/>
                  </a:lnTo>
                  <a:lnTo>
                    <a:pt x="353" y="98"/>
                  </a:lnTo>
                  <a:lnTo>
                    <a:pt x="344" y="94"/>
                  </a:lnTo>
                  <a:lnTo>
                    <a:pt x="339" y="89"/>
                  </a:lnTo>
                  <a:lnTo>
                    <a:pt x="330" y="89"/>
                  </a:lnTo>
                  <a:lnTo>
                    <a:pt x="321" y="89"/>
                  </a:lnTo>
                  <a:lnTo>
                    <a:pt x="254" y="129"/>
                  </a:lnTo>
                  <a:lnTo>
                    <a:pt x="196" y="94"/>
                  </a:lnTo>
                  <a:lnTo>
                    <a:pt x="281" y="49"/>
                  </a:lnTo>
                  <a:lnTo>
                    <a:pt x="290" y="40"/>
                  </a:lnTo>
                  <a:lnTo>
                    <a:pt x="295" y="31"/>
                  </a:lnTo>
                  <a:lnTo>
                    <a:pt x="295" y="26"/>
                  </a:lnTo>
                  <a:lnTo>
                    <a:pt x="295" y="18"/>
                  </a:lnTo>
                  <a:lnTo>
                    <a:pt x="290" y="9"/>
                  </a:lnTo>
                  <a:lnTo>
                    <a:pt x="281" y="4"/>
                  </a:lnTo>
                  <a:lnTo>
                    <a:pt x="272" y="4"/>
                  </a:lnTo>
                  <a:lnTo>
                    <a:pt x="263" y="9"/>
                  </a:lnTo>
                  <a:lnTo>
                    <a:pt x="152" y="71"/>
                  </a:lnTo>
                  <a:lnTo>
                    <a:pt x="27" y="0"/>
                  </a:lnTo>
                  <a:lnTo>
                    <a:pt x="0" y="44"/>
                  </a:lnTo>
                  <a:lnTo>
                    <a:pt x="125" y="116"/>
                  </a:lnTo>
                  <a:lnTo>
                    <a:pt x="125" y="250"/>
                  </a:lnTo>
                  <a:lnTo>
                    <a:pt x="125" y="259"/>
                  </a:lnTo>
                  <a:lnTo>
                    <a:pt x="129" y="263"/>
                  </a:lnTo>
                  <a:lnTo>
                    <a:pt x="138" y="268"/>
                  </a:lnTo>
                  <a:lnTo>
                    <a:pt x="143" y="272"/>
                  </a:lnTo>
                  <a:lnTo>
                    <a:pt x="152" y="272"/>
                  </a:lnTo>
                  <a:lnTo>
                    <a:pt x="161" y="268"/>
                  </a:lnTo>
                  <a:lnTo>
                    <a:pt x="165" y="259"/>
                  </a:lnTo>
                  <a:lnTo>
                    <a:pt x="165" y="250"/>
                  </a:lnTo>
                  <a:lnTo>
                    <a:pt x="170" y="143"/>
                  </a:lnTo>
                  <a:lnTo>
                    <a:pt x="228" y="178"/>
                  </a:lnTo>
                  <a:lnTo>
                    <a:pt x="223" y="254"/>
                  </a:lnTo>
                  <a:lnTo>
                    <a:pt x="228" y="263"/>
                  </a:lnTo>
                  <a:lnTo>
                    <a:pt x="232" y="268"/>
                  </a:lnTo>
                  <a:lnTo>
                    <a:pt x="237" y="272"/>
                  </a:lnTo>
                  <a:lnTo>
                    <a:pt x="245" y="272"/>
                  </a:lnTo>
                  <a:lnTo>
                    <a:pt x="254" y="272"/>
                  </a:lnTo>
                  <a:lnTo>
                    <a:pt x="259" y="268"/>
                  </a:lnTo>
                  <a:lnTo>
                    <a:pt x="263" y="263"/>
                  </a:lnTo>
                  <a:lnTo>
                    <a:pt x="268" y="254"/>
                  </a:lnTo>
                  <a:lnTo>
                    <a:pt x="272" y="201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971" name="Freeform 9"/>
            <p:cNvSpPr/>
            <p:nvPr/>
          </p:nvSpPr>
          <p:spPr>
            <a:xfrm>
              <a:off x="366" y="179"/>
              <a:ext cx="393" cy="277"/>
            </a:xfrm>
            <a:custGeom>
              <a:avLst/>
              <a:gdLst/>
              <a:ahLst/>
              <a:cxnLst>
                <a:cxn ang="0">
                  <a:pos x="295" y="121"/>
                </a:cxn>
                <a:cxn ang="0">
                  <a:pos x="384" y="72"/>
                </a:cxn>
                <a:cxn ang="0">
                  <a:pos x="393" y="63"/>
                </a:cxn>
                <a:cxn ang="0">
                  <a:pos x="393" y="54"/>
                </a:cxn>
                <a:cxn ang="0">
                  <a:pos x="393" y="49"/>
                </a:cxn>
                <a:cxn ang="0">
                  <a:pos x="393" y="40"/>
                </a:cxn>
                <a:cxn ang="0">
                  <a:pos x="384" y="31"/>
                </a:cxn>
                <a:cxn ang="0">
                  <a:pos x="379" y="27"/>
                </a:cxn>
                <a:cxn ang="0">
                  <a:pos x="370" y="27"/>
                </a:cxn>
                <a:cxn ang="0">
                  <a:pos x="357" y="27"/>
                </a:cxn>
                <a:cxn ang="0">
                  <a:pos x="268" y="81"/>
                </a:cxn>
                <a:cxn ang="0">
                  <a:pos x="268" y="27"/>
                </a:cxn>
                <a:cxn ang="0">
                  <a:pos x="268" y="14"/>
                </a:cxn>
                <a:cxn ang="0">
                  <a:pos x="263" y="9"/>
                </a:cxn>
                <a:cxn ang="0">
                  <a:pos x="254" y="5"/>
                </a:cxn>
                <a:cxn ang="0">
                  <a:pos x="250" y="0"/>
                </a:cxn>
                <a:cxn ang="0">
                  <a:pos x="241" y="5"/>
                </a:cxn>
                <a:cxn ang="0">
                  <a:pos x="232" y="5"/>
                </a:cxn>
                <a:cxn ang="0">
                  <a:pos x="228" y="14"/>
                </a:cxn>
                <a:cxn ang="0">
                  <a:pos x="228" y="23"/>
                </a:cxn>
                <a:cxn ang="0">
                  <a:pos x="228" y="99"/>
                </a:cxn>
                <a:cxn ang="0">
                  <a:pos x="170" y="134"/>
                </a:cxn>
                <a:cxn ang="0">
                  <a:pos x="170" y="36"/>
                </a:cxn>
                <a:cxn ang="0">
                  <a:pos x="170" y="27"/>
                </a:cxn>
                <a:cxn ang="0">
                  <a:pos x="165" y="18"/>
                </a:cxn>
                <a:cxn ang="0">
                  <a:pos x="156" y="14"/>
                </a:cxn>
                <a:cxn ang="0">
                  <a:pos x="147" y="9"/>
                </a:cxn>
                <a:cxn ang="0">
                  <a:pos x="138" y="9"/>
                </a:cxn>
                <a:cxn ang="0">
                  <a:pos x="134" y="14"/>
                </a:cxn>
                <a:cxn ang="0">
                  <a:pos x="129" y="23"/>
                </a:cxn>
                <a:cxn ang="0">
                  <a:pos x="125" y="31"/>
                </a:cxn>
                <a:cxn ang="0">
                  <a:pos x="125" y="161"/>
                </a:cxn>
                <a:cxn ang="0">
                  <a:pos x="0" y="233"/>
                </a:cxn>
                <a:cxn ang="0">
                  <a:pos x="27" y="277"/>
                </a:cxn>
                <a:cxn ang="0">
                  <a:pos x="152" y="206"/>
                </a:cxn>
                <a:cxn ang="0">
                  <a:pos x="268" y="273"/>
                </a:cxn>
                <a:cxn ang="0">
                  <a:pos x="272" y="277"/>
                </a:cxn>
                <a:cxn ang="0">
                  <a:pos x="281" y="277"/>
                </a:cxn>
                <a:cxn ang="0">
                  <a:pos x="290" y="273"/>
                </a:cxn>
                <a:cxn ang="0">
                  <a:pos x="295" y="268"/>
                </a:cxn>
                <a:cxn ang="0">
                  <a:pos x="299" y="259"/>
                </a:cxn>
                <a:cxn ang="0">
                  <a:pos x="299" y="251"/>
                </a:cxn>
                <a:cxn ang="0">
                  <a:pos x="295" y="242"/>
                </a:cxn>
                <a:cxn ang="0">
                  <a:pos x="286" y="237"/>
                </a:cxn>
                <a:cxn ang="0">
                  <a:pos x="196" y="179"/>
                </a:cxn>
                <a:cxn ang="0">
                  <a:pos x="254" y="148"/>
                </a:cxn>
                <a:cxn ang="0">
                  <a:pos x="321" y="188"/>
                </a:cxn>
                <a:cxn ang="0">
                  <a:pos x="330" y="192"/>
                </a:cxn>
                <a:cxn ang="0">
                  <a:pos x="335" y="192"/>
                </a:cxn>
                <a:cxn ang="0">
                  <a:pos x="344" y="188"/>
                </a:cxn>
                <a:cxn ang="0">
                  <a:pos x="348" y="179"/>
                </a:cxn>
                <a:cxn ang="0">
                  <a:pos x="348" y="175"/>
                </a:cxn>
                <a:cxn ang="0">
                  <a:pos x="348" y="166"/>
                </a:cxn>
                <a:cxn ang="0">
                  <a:pos x="348" y="157"/>
                </a:cxn>
                <a:cxn ang="0">
                  <a:pos x="339" y="152"/>
                </a:cxn>
                <a:cxn ang="0">
                  <a:pos x="295" y="121"/>
                </a:cxn>
              </a:cxnLst>
              <a:pathLst>
                <a:path w="393" h="277">
                  <a:moveTo>
                    <a:pt x="295" y="121"/>
                  </a:moveTo>
                  <a:lnTo>
                    <a:pt x="384" y="72"/>
                  </a:lnTo>
                  <a:lnTo>
                    <a:pt x="393" y="63"/>
                  </a:lnTo>
                  <a:lnTo>
                    <a:pt x="393" y="54"/>
                  </a:lnTo>
                  <a:lnTo>
                    <a:pt x="393" y="49"/>
                  </a:lnTo>
                  <a:lnTo>
                    <a:pt x="393" y="40"/>
                  </a:lnTo>
                  <a:lnTo>
                    <a:pt x="384" y="31"/>
                  </a:lnTo>
                  <a:lnTo>
                    <a:pt x="379" y="27"/>
                  </a:lnTo>
                  <a:lnTo>
                    <a:pt x="370" y="27"/>
                  </a:lnTo>
                  <a:lnTo>
                    <a:pt x="357" y="27"/>
                  </a:lnTo>
                  <a:lnTo>
                    <a:pt x="268" y="81"/>
                  </a:lnTo>
                  <a:lnTo>
                    <a:pt x="268" y="27"/>
                  </a:lnTo>
                  <a:lnTo>
                    <a:pt x="268" y="14"/>
                  </a:lnTo>
                  <a:lnTo>
                    <a:pt x="263" y="9"/>
                  </a:lnTo>
                  <a:lnTo>
                    <a:pt x="254" y="5"/>
                  </a:lnTo>
                  <a:lnTo>
                    <a:pt x="250" y="0"/>
                  </a:lnTo>
                  <a:lnTo>
                    <a:pt x="241" y="5"/>
                  </a:lnTo>
                  <a:lnTo>
                    <a:pt x="232" y="5"/>
                  </a:lnTo>
                  <a:lnTo>
                    <a:pt x="228" y="14"/>
                  </a:lnTo>
                  <a:lnTo>
                    <a:pt x="228" y="23"/>
                  </a:lnTo>
                  <a:lnTo>
                    <a:pt x="228" y="99"/>
                  </a:lnTo>
                  <a:lnTo>
                    <a:pt x="170" y="134"/>
                  </a:lnTo>
                  <a:lnTo>
                    <a:pt x="170" y="36"/>
                  </a:lnTo>
                  <a:lnTo>
                    <a:pt x="170" y="27"/>
                  </a:lnTo>
                  <a:lnTo>
                    <a:pt x="165" y="18"/>
                  </a:lnTo>
                  <a:lnTo>
                    <a:pt x="156" y="14"/>
                  </a:lnTo>
                  <a:lnTo>
                    <a:pt x="147" y="9"/>
                  </a:lnTo>
                  <a:lnTo>
                    <a:pt x="138" y="9"/>
                  </a:lnTo>
                  <a:lnTo>
                    <a:pt x="134" y="14"/>
                  </a:lnTo>
                  <a:lnTo>
                    <a:pt x="129" y="23"/>
                  </a:lnTo>
                  <a:lnTo>
                    <a:pt x="125" y="31"/>
                  </a:lnTo>
                  <a:lnTo>
                    <a:pt x="125" y="161"/>
                  </a:lnTo>
                  <a:lnTo>
                    <a:pt x="0" y="233"/>
                  </a:lnTo>
                  <a:lnTo>
                    <a:pt x="27" y="277"/>
                  </a:lnTo>
                  <a:lnTo>
                    <a:pt x="152" y="206"/>
                  </a:lnTo>
                  <a:lnTo>
                    <a:pt x="268" y="273"/>
                  </a:lnTo>
                  <a:lnTo>
                    <a:pt x="272" y="277"/>
                  </a:lnTo>
                  <a:lnTo>
                    <a:pt x="281" y="277"/>
                  </a:lnTo>
                  <a:lnTo>
                    <a:pt x="290" y="273"/>
                  </a:lnTo>
                  <a:lnTo>
                    <a:pt x="295" y="268"/>
                  </a:lnTo>
                  <a:lnTo>
                    <a:pt x="299" y="259"/>
                  </a:lnTo>
                  <a:lnTo>
                    <a:pt x="299" y="251"/>
                  </a:lnTo>
                  <a:lnTo>
                    <a:pt x="295" y="242"/>
                  </a:lnTo>
                  <a:lnTo>
                    <a:pt x="286" y="237"/>
                  </a:lnTo>
                  <a:lnTo>
                    <a:pt x="196" y="179"/>
                  </a:lnTo>
                  <a:lnTo>
                    <a:pt x="254" y="148"/>
                  </a:lnTo>
                  <a:lnTo>
                    <a:pt x="321" y="188"/>
                  </a:lnTo>
                  <a:lnTo>
                    <a:pt x="330" y="192"/>
                  </a:lnTo>
                  <a:lnTo>
                    <a:pt x="335" y="192"/>
                  </a:lnTo>
                  <a:lnTo>
                    <a:pt x="344" y="188"/>
                  </a:lnTo>
                  <a:lnTo>
                    <a:pt x="348" y="179"/>
                  </a:lnTo>
                  <a:lnTo>
                    <a:pt x="348" y="175"/>
                  </a:lnTo>
                  <a:lnTo>
                    <a:pt x="348" y="166"/>
                  </a:lnTo>
                  <a:lnTo>
                    <a:pt x="348" y="157"/>
                  </a:lnTo>
                  <a:lnTo>
                    <a:pt x="339" y="152"/>
                  </a:lnTo>
                  <a:lnTo>
                    <a:pt x="295" y="121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972" name="Freeform 10"/>
            <p:cNvSpPr/>
            <p:nvPr/>
          </p:nvSpPr>
          <p:spPr>
            <a:xfrm>
              <a:off x="250" y="322"/>
              <a:ext cx="263" cy="228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49" y="67"/>
                </a:cxn>
                <a:cxn ang="0">
                  <a:pos x="67" y="0"/>
                </a:cxn>
                <a:cxn ang="0">
                  <a:pos x="134" y="23"/>
                </a:cxn>
                <a:cxn ang="0">
                  <a:pos x="201" y="0"/>
                </a:cxn>
                <a:cxn ang="0">
                  <a:pos x="214" y="67"/>
                </a:cxn>
                <a:cxn ang="0">
                  <a:pos x="263" y="116"/>
                </a:cxn>
                <a:cxn ang="0">
                  <a:pos x="214" y="161"/>
                </a:cxn>
                <a:cxn ang="0">
                  <a:pos x="201" y="228"/>
                </a:cxn>
                <a:cxn ang="0">
                  <a:pos x="134" y="210"/>
                </a:cxn>
                <a:cxn ang="0">
                  <a:pos x="67" y="228"/>
                </a:cxn>
                <a:cxn ang="0">
                  <a:pos x="49" y="161"/>
                </a:cxn>
                <a:cxn ang="0">
                  <a:pos x="0" y="116"/>
                </a:cxn>
              </a:cxnLst>
              <a:pathLst>
                <a:path w="263" h="228">
                  <a:moveTo>
                    <a:pt x="0" y="116"/>
                  </a:moveTo>
                  <a:lnTo>
                    <a:pt x="49" y="67"/>
                  </a:lnTo>
                  <a:lnTo>
                    <a:pt x="67" y="0"/>
                  </a:lnTo>
                  <a:lnTo>
                    <a:pt x="134" y="23"/>
                  </a:lnTo>
                  <a:lnTo>
                    <a:pt x="201" y="0"/>
                  </a:lnTo>
                  <a:lnTo>
                    <a:pt x="214" y="67"/>
                  </a:lnTo>
                  <a:lnTo>
                    <a:pt x="263" y="116"/>
                  </a:lnTo>
                  <a:lnTo>
                    <a:pt x="214" y="161"/>
                  </a:lnTo>
                  <a:lnTo>
                    <a:pt x="201" y="228"/>
                  </a:lnTo>
                  <a:lnTo>
                    <a:pt x="134" y="210"/>
                  </a:lnTo>
                  <a:lnTo>
                    <a:pt x="67" y="228"/>
                  </a:lnTo>
                  <a:lnTo>
                    <a:pt x="49" y="161"/>
                  </a:lnTo>
                  <a:lnTo>
                    <a:pt x="0" y="116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0973" name="TextBox 14"/>
          <p:cNvSpPr/>
          <p:nvPr/>
        </p:nvSpPr>
        <p:spPr>
          <a:xfrm>
            <a:off x="1330325" y="1028700"/>
            <a:ext cx="3386138" cy="598488"/>
          </a:xfrm>
          <a:prstGeom prst="rect">
            <a:avLst/>
          </a:prstGeom>
          <a:gradFill rotWithShape="1">
            <a:gsLst>
              <a:gs pos="0">
                <a:srgbClr val="CBD5FF">
                  <a:alpha val="100000"/>
                </a:srgbClr>
              </a:gs>
              <a:gs pos="34999">
                <a:srgbClr val="DAE0FE">
                  <a:alpha val="100000"/>
                </a:srgbClr>
              </a:gs>
              <a:gs pos="100000">
                <a:srgbClr val="EFF2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B3BAD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defTabSz="914400"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200" dirty="0">
                <a:solidFill>
                  <a:srgbClr val="002A5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3.5</a:t>
            </a:r>
            <a:r>
              <a:rPr lang="zh-CN" altLang="en-US" sz="2200" dirty="0">
                <a:solidFill>
                  <a:srgbClr val="002A5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秋招圆满结束</a:t>
            </a:r>
            <a:endParaRPr lang="zh-CN" altLang="en-US" sz="2200" dirty="0">
              <a:solidFill>
                <a:srgbClr val="002A56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32776" name="TextBox 1"/>
          <p:cNvSpPr/>
          <p:nvPr/>
        </p:nvSpPr>
        <p:spPr>
          <a:xfrm>
            <a:off x="1330325" y="2243138"/>
            <a:ext cx="6929438" cy="3322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hlink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Verdana" panose="020B060403050404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Verdana" panose="020B060403050404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Verdana" panose="020B060403050404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Verdana" panose="020B0604030504040204" pitchFamily="34" charset="0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做好所有的准备后，那么你的假期将是从秋天到春天！从秋天到春天啊！兄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dei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们！大概从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10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月份可以开始一直到次年的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3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月份。只要你有钱周游世界去都没关系，前提你可以毕业。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endParaRPr kumimoji="0" lang="en-US" altLang="zh-CN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</p:txBody>
      </p:sp>
      <p:sp>
        <p:nvSpPr>
          <p:cNvPr id="40975" name="TextBox 2"/>
          <p:cNvSpPr/>
          <p:nvPr/>
        </p:nvSpPr>
        <p:spPr>
          <a:xfrm>
            <a:off x="-544512" y="4005263"/>
            <a:ext cx="8091487" cy="4810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 defTabSz="9144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 sz="2000" dirty="0">
              <a:solidFill>
                <a:srgbClr val="003366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76" name="Rectangle 11"/>
          <p:cNvSpPr/>
          <p:nvPr/>
        </p:nvSpPr>
        <p:spPr>
          <a:xfrm>
            <a:off x="1260475" y="292100"/>
            <a:ext cx="4464050" cy="398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defTabSz="914400" eaLnBrk="0" hangingPunct="0"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Verdana" panose="020B0604030504040204" pitchFamily="34" charset="0"/>
              </a:rPr>
              <a:t>求职第三站</a:t>
            </a:r>
            <a:r>
              <a:rPr lang="en-US" altLang="zh-CN" sz="2000" b="1" dirty="0">
                <a:solidFill>
                  <a:srgbClr val="000000"/>
                </a:solidFill>
                <a:latin typeface="楷体_GB2312" charset="-122"/>
                <a:sym typeface="Verdana" panose="020B0604030504040204" pitchFamily="34" charset="0"/>
              </a:rPr>
              <a:t>---</a:t>
            </a:r>
            <a:r>
              <a:rPr lang="zh-CN" altLang="en-US" sz="20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Verdana" panose="020B0604030504040204" pitchFamily="34" charset="0"/>
              </a:rPr>
              <a:t>秋招</a:t>
            </a:r>
            <a:endParaRPr lang="zh-CN" altLang="en-US" sz="2000" b="1" dirty="0">
              <a:solidFill>
                <a:srgbClr val="000000"/>
              </a:solidFill>
              <a:latin typeface="楷体_GB2312" charset="-122"/>
              <a:ea typeface="楷体_GB2312" charset="-122"/>
              <a:sym typeface="Verdana" panose="020B0604030504040204" pitchFamily="34" charset="0"/>
            </a:endParaRPr>
          </a:p>
        </p:txBody>
      </p:sp>
      <p:sp>
        <p:nvSpPr>
          <p:cNvPr id="40977" name="Line 12"/>
          <p:cNvSpPr/>
          <p:nvPr/>
        </p:nvSpPr>
        <p:spPr>
          <a:xfrm>
            <a:off x="1547813" y="762000"/>
            <a:ext cx="3960812" cy="3175"/>
          </a:xfrm>
          <a:prstGeom prst="line">
            <a:avLst/>
          </a:prstGeom>
          <a:ln w="9525" cap="flat" cmpd="sng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0978" name="组合 21"/>
          <p:cNvGrpSpPr/>
          <p:nvPr/>
        </p:nvGrpSpPr>
        <p:grpSpPr>
          <a:xfrm>
            <a:off x="298450" y="574675"/>
            <a:ext cx="557213" cy="5915025"/>
            <a:chOff x="298450" y="574675"/>
            <a:chExt cx="557213" cy="5915025"/>
          </a:xfrm>
        </p:grpSpPr>
        <p:sp>
          <p:nvSpPr>
            <p:cNvPr id="23" name="矩形 22"/>
            <p:cNvSpPr/>
            <p:nvPr/>
          </p:nvSpPr>
          <p:spPr bwMode="auto">
            <a:xfrm>
              <a:off x="298450" y="574675"/>
              <a:ext cx="538163" cy="5915025"/>
            </a:xfrm>
            <a:prstGeom prst="rect">
              <a:avLst/>
            </a:prstGeom>
            <a:gradFill>
              <a:gsLst>
                <a:gs pos="100000">
                  <a:schemeClr val="tx1">
                    <a:lumMod val="20000"/>
                    <a:lumOff val="80000"/>
                  </a:schemeClr>
                </a:gs>
                <a:gs pos="23000">
                  <a:schemeClr val="tx1">
                    <a:lumMod val="20000"/>
                    <a:lumOff val="80000"/>
                  </a:schemeClr>
                </a:gs>
                <a:gs pos="0">
                  <a:schemeClr val="tx1">
                    <a:lumMod val="40000"/>
                    <a:lumOff val="6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tx1">
                    <a:lumMod val="20000"/>
                    <a:lumOff val="80000"/>
                  </a:schemeClr>
                </a:gs>
                <a:gs pos="100000">
                  <a:schemeClr val="tx1">
                    <a:lumMod val="20000"/>
                    <a:lumOff val="80000"/>
                  </a:schemeClr>
                </a:gs>
              </a:gsLst>
              <a:lin ang="150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charset="-122"/>
                <a:ea typeface="楷体_GB2312" charset="-122"/>
                <a:cs typeface="+mn-cs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03848" y="1001713"/>
              <a:ext cx="551815" cy="4053840"/>
            </a:xfrm>
            <a:prstGeom prst="rect">
              <a:avLst/>
            </a:prstGeom>
            <a:noFill/>
          </p:spPr>
          <p:txBody>
            <a:bodyPr vert="eaVert"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行楷" pitchFamily="2" charset="-122"/>
                  <a:ea typeface="华文行楷" pitchFamily="2" charset="-122"/>
                  <a:cs typeface="+mn-cs"/>
                  <a:sym typeface="+mn-ea"/>
                </a:rPr>
                <a:t>不知道叫什么名字的经验分享</a:t>
              </a: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charset="-122"/>
                <a:ea typeface="华文行楷" pitchFamily="2" charset="-122"/>
                <a:cs typeface="+mn-cs"/>
                <a:sym typeface="+mn-ea"/>
              </a:endParaRPr>
            </a:p>
          </p:txBody>
        </p:sp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页脚占位符 4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5pPr>
          </a:lstStyle>
          <a:p>
            <a:pPr lvl="0" indent="0" algn="r" defTabSz="914400" eaLnBrk="1" hangingPunct="1">
              <a:buFont typeface="Wingdings" panose="05000000000000000000" pitchFamily="2" charset="2"/>
              <a:buChar char="•"/>
            </a:pPr>
            <a:r>
              <a:rPr lang="zh-CN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LOGO</a:t>
            </a:r>
            <a:endParaRPr lang="zh-CN" altLang="zh-CN" i="1" dirty="0">
              <a:solidFill>
                <a:srgbClr val="003366"/>
              </a:solidFill>
              <a:latin typeface="楷体_GB2312" charset="-122"/>
              <a:ea typeface="楷体_GB2312" charset="-122"/>
              <a:sym typeface="Arial" panose="020B0604020202020204" pitchFamily="34" charset="0"/>
            </a:endParaRPr>
          </a:p>
        </p:txBody>
      </p:sp>
      <p:sp>
        <p:nvSpPr>
          <p:cNvPr id="41986" name="灯片编号占位符 5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5pPr>
          </a:lstStyle>
          <a:p>
            <a:pPr lvl="0" indent="0" defTabSz="914400" eaLnBrk="1" hangingPunct="1">
              <a:buFont typeface="Wingdings" panose="05000000000000000000" pitchFamily="2" charset="2"/>
              <a:buChar char="•"/>
            </a:pPr>
            <a:fld id="{9A0DB2DC-4C9A-4742-B13C-FB6460FD3503}" type="slidenum">
              <a:rPr lang="zh-CN" altLang="en-US" sz="9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sym typeface="Verdana" panose="020B0604030504040204" pitchFamily="34" charset="0"/>
              </a:rPr>
            </a:fld>
            <a:endParaRPr lang="zh-CN" altLang="en-US" sz="900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  <a:sym typeface="Verdana" panose="020B0604030504040204" pitchFamily="34" charset="0"/>
            </a:endParaRPr>
          </a:p>
        </p:txBody>
      </p:sp>
      <p:sp>
        <p:nvSpPr>
          <p:cNvPr id="41987" name="灯片编号占位符 5"/>
          <p:cNvSpPr>
            <a:spLocks noGrp="1"/>
          </p:cNvSpPr>
          <p:nvPr/>
        </p:nvSpPr>
        <p:spPr>
          <a:xfrm>
            <a:off x="228600" y="6613525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defTabSz="914400" eaLnBrk="0" hangingPunct="0">
              <a:buFont typeface="Arial" panose="020B0604020202020204" pitchFamily="34" charset="0"/>
              <a:buNone/>
            </a:pPr>
            <a:endParaRPr lang="en-US" altLang="zh-CN" dirty="0">
              <a:solidFill>
                <a:srgbClr val="003366"/>
              </a:solidFill>
              <a:latin typeface="楷体_GB2312" charset="-122"/>
              <a:sym typeface="Verdana" panose="020B0604030504040204" pitchFamily="34" charset="0"/>
            </a:endParaRPr>
          </a:p>
        </p:txBody>
      </p:sp>
      <p:pic>
        <p:nvPicPr>
          <p:cNvPr id="41988" name="Picture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0" y="6165850"/>
            <a:ext cx="2808288" cy="5778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1989" name="Group 3"/>
          <p:cNvGrpSpPr/>
          <p:nvPr/>
        </p:nvGrpSpPr>
        <p:grpSpPr>
          <a:xfrm>
            <a:off x="900113" y="314325"/>
            <a:ext cx="544512" cy="609600"/>
            <a:chOff x="0" y="0"/>
            <a:chExt cx="759" cy="872"/>
          </a:xfrm>
        </p:grpSpPr>
        <p:sp>
          <p:nvSpPr>
            <p:cNvPr id="41990" name="Freeform 4"/>
            <p:cNvSpPr/>
            <p:nvPr/>
          </p:nvSpPr>
          <p:spPr>
            <a:xfrm>
              <a:off x="232" y="0"/>
              <a:ext cx="299" cy="434"/>
            </a:xfrm>
            <a:custGeom>
              <a:avLst/>
              <a:gdLst/>
              <a:ahLst/>
              <a:cxnLst>
                <a:cxn ang="0">
                  <a:pos x="174" y="121"/>
                </a:cxn>
                <a:cxn ang="0">
                  <a:pos x="174" y="23"/>
                </a:cxn>
                <a:cxn ang="0">
                  <a:pos x="170" y="9"/>
                </a:cxn>
                <a:cxn ang="0">
                  <a:pos x="165" y="5"/>
                </a:cxn>
                <a:cxn ang="0">
                  <a:pos x="156" y="0"/>
                </a:cxn>
                <a:cxn ang="0">
                  <a:pos x="152" y="0"/>
                </a:cxn>
                <a:cxn ang="0">
                  <a:pos x="143" y="0"/>
                </a:cxn>
                <a:cxn ang="0">
                  <a:pos x="134" y="5"/>
                </a:cxn>
                <a:cxn ang="0">
                  <a:pos x="125" y="9"/>
                </a:cxn>
                <a:cxn ang="0">
                  <a:pos x="125" y="23"/>
                </a:cxn>
                <a:cxn ang="0">
                  <a:pos x="125" y="126"/>
                </a:cxn>
                <a:cxn ang="0">
                  <a:pos x="76" y="99"/>
                </a:cxn>
                <a:cxn ang="0">
                  <a:pos x="67" y="94"/>
                </a:cxn>
                <a:cxn ang="0">
                  <a:pos x="58" y="94"/>
                </a:cxn>
                <a:cxn ang="0">
                  <a:pos x="49" y="99"/>
                </a:cxn>
                <a:cxn ang="0">
                  <a:pos x="45" y="103"/>
                </a:cxn>
                <a:cxn ang="0">
                  <a:pos x="40" y="112"/>
                </a:cxn>
                <a:cxn ang="0">
                  <a:pos x="45" y="117"/>
                </a:cxn>
                <a:cxn ang="0">
                  <a:pos x="45" y="126"/>
                </a:cxn>
                <a:cxn ang="0">
                  <a:pos x="54" y="134"/>
                </a:cxn>
                <a:cxn ang="0">
                  <a:pos x="121" y="170"/>
                </a:cxn>
                <a:cxn ang="0">
                  <a:pos x="121" y="242"/>
                </a:cxn>
                <a:cxn ang="0">
                  <a:pos x="36" y="188"/>
                </a:cxn>
                <a:cxn ang="0">
                  <a:pos x="27" y="184"/>
                </a:cxn>
                <a:cxn ang="0">
                  <a:pos x="18" y="184"/>
                </a:cxn>
                <a:cxn ang="0">
                  <a:pos x="9" y="188"/>
                </a:cxn>
                <a:cxn ang="0">
                  <a:pos x="5" y="193"/>
                </a:cxn>
                <a:cxn ang="0">
                  <a:pos x="0" y="202"/>
                </a:cxn>
                <a:cxn ang="0">
                  <a:pos x="0" y="210"/>
                </a:cxn>
                <a:cxn ang="0">
                  <a:pos x="5" y="219"/>
                </a:cxn>
                <a:cxn ang="0">
                  <a:pos x="14" y="224"/>
                </a:cxn>
                <a:cxn ang="0">
                  <a:pos x="121" y="291"/>
                </a:cxn>
                <a:cxn ang="0">
                  <a:pos x="121" y="434"/>
                </a:cxn>
                <a:cxn ang="0">
                  <a:pos x="174" y="434"/>
                </a:cxn>
                <a:cxn ang="0">
                  <a:pos x="174" y="291"/>
                </a:cxn>
                <a:cxn ang="0">
                  <a:pos x="290" y="224"/>
                </a:cxn>
                <a:cxn ang="0">
                  <a:pos x="295" y="219"/>
                </a:cxn>
                <a:cxn ang="0">
                  <a:pos x="299" y="210"/>
                </a:cxn>
                <a:cxn ang="0">
                  <a:pos x="299" y="202"/>
                </a:cxn>
                <a:cxn ang="0">
                  <a:pos x="299" y="197"/>
                </a:cxn>
                <a:cxn ang="0">
                  <a:pos x="295" y="188"/>
                </a:cxn>
                <a:cxn ang="0">
                  <a:pos x="286" y="184"/>
                </a:cxn>
                <a:cxn ang="0">
                  <a:pos x="277" y="184"/>
                </a:cxn>
                <a:cxn ang="0">
                  <a:pos x="268" y="188"/>
                </a:cxn>
                <a:cxn ang="0">
                  <a:pos x="174" y="237"/>
                </a:cxn>
                <a:cxn ang="0">
                  <a:pos x="174" y="170"/>
                </a:cxn>
                <a:cxn ang="0">
                  <a:pos x="246" y="134"/>
                </a:cxn>
                <a:cxn ang="0">
                  <a:pos x="250" y="130"/>
                </a:cxn>
                <a:cxn ang="0">
                  <a:pos x="255" y="121"/>
                </a:cxn>
                <a:cxn ang="0">
                  <a:pos x="255" y="112"/>
                </a:cxn>
                <a:cxn ang="0">
                  <a:pos x="250" y="108"/>
                </a:cxn>
                <a:cxn ang="0">
                  <a:pos x="246" y="103"/>
                </a:cxn>
                <a:cxn ang="0">
                  <a:pos x="237" y="99"/>
                </a:cxn>
                <a:cxn ang="0">
                  <a:pos x="232" y="99"/>
                </a:cxn>
                <a:cxn ang="0">
                  <a:pos x="223" y="99"/>
                </a:cxn>
                <a:cxn ang="0">
                  <a:pos x="174" y="121"/>
                </a:cxn>
              </a:cxnLst>
              <a:pathLst>
                <a:path w="299" h="434">
                  <a:moveTo>
                    <a:pt x="174" y="121"/>
                  </a:moveTo>
                  <a:lnTo>
                    <a:pt x="174" y="23"/>
                  </a:lnTo>
                  <a:lnTo>
                    <a:pt x="170" y="9"/>
                  </a:lnTo>
                  <a:lnTo>
                    <a:pt x="165" y="5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0"/>
                  </a:lnTo>
                  <a:lnTo>
                    <a:pt x="134" y="5"/>
                  </a:lnTo>
                  <a:lnTo>
                    <a:pt x="125" y="9"/>
                  </a:lnTo>
                  <a:lnTo>
                    <a:pt x="125" y="23"/>
                  </a:lnTo>
                  <a:lnTo>
                    <a:pt x="125" y="126"/>
                  </a:lnTo>
                  <a:lnTo>
                    <a:pt x="76" y="99"/>
                  </a:lnTo>
                  <a:lnTo>
                    <a:pt x="67" y="94"/>
                  </a:lnTo>
                  <a:lnTo>
                    <a:pt x="58" y="94"/>
                  </a:lnTo>
                  <a:lnTo>
                    <a:pt x="49" y="99"/>
                  </a:lnTo>
                  <a:lnTo>
                    <a:pt x="45" y="103"/>
                  </a:lnTo>
                  <a:lnTo>
                    <a:pt x="40" y="112"/>
                  </a:lnTo>
                  <a:lnTo>
                    <a:pt x="45" y="117"/>
                  </a:lnTo>
                  <a:lnTo>
                    <a:pt x="45" y="126"/>
                  </a:lnTo>
                  <a:lnTo>
                    <a:pt x="54" y="134"/>
                  </a:lnTo>
                  <a:lnTo>
                    <a:pt x="121" y="170"/>
                  </a:lnTo>
                  <a:lnTo>
                    <a:pt x="121" y="242"/>
                  </a:lnTo>
                  <a:lnTo>
                    <a:pt x="36" y="188"/>
                  </a:lnTo>
                  <a:lnTo>
                    <a:pt x="27" y="184"/>
                  </a:lnTo>
                  <a:lnTo>
                    <a:pt x="18" y="184"/>
                  </a:lnTo>
                  <a:lnTo>
                    <a:pt x="9" y="188"/>
                  </a:lnTo>
                  <a:lnTo>
                    <a:pt x="5" y="193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5" y="219"/>
                  </a:lnTo>
                  <a:lnTo>
                    <a:pt x="14" y="224"/>
                  </a:lnTo>
                  <a:lnTo>
                    <a:pt x="121" y="291"/>
                  </a:lnTo>
                  <a:lnTo>
                    <a:pt x="121" y="434"/>
                  </a:lnTo>
                  <a:lnTo>
                    <a:pt x="174" y="434"/>
                  </a:lnTo>
                  <a:lnTo>
                    <a:pt x="174" y="291"/>
                  </a:lnTo>
                  <a:lnTo>
                    <a:pt x="290" y="224"/>
                  </a:lnTo>
                  <a:lnTo>
                    <a:pt x="295" y="219"/>
                  </a:lnTo>
                  <a:lnTo>
                    <a:pt x="299" y="210"/>
                  </a:lnTo>
                  <a:lnTo>
                    <a:pt x="299" y="202"/>
                  </a:lnTo>
                  <a:lnTo>
                    <a:pt x="299" y="197"/>
                  </a:lnTo>
                  <a:lnTo>
                    <a:pt x="295" y="188"/>
                  </a:lnTo>
                  <a:lnTo>
                    <a:pt x="286" y="184"/>
                  </a:lnTo>
                  <a:lnTo>
                    <a:pt x="277" y="184"/>
                  </a:lnTo>
                  <a:lnTo>
                    <a:pt x="268" y="188"/>
                  </a:lnTo>
                  <a:lnTo>
                    <a:pt x="174" y="237"/>
                  </a:lnTo>
                  <a:lnTo>
                    <a:pt x="174" y="170"/>
                  </a:lnTo>
                  <a:lnTo>
                    <a:pt x="246" y="134"/>
                  </a:lnTo>
                  <a:lnTo>
                    <a:pt x="250" y="130"/>
                  </a:lnTo>
                  <a:lnTo>
                    <a:pt x="255" y="121"/>
                  </a:lnTo>
                  <a:lnTo>
                    <a:pt x="255" y="112"/>
                  </a:lnTo>
                  <a:lnTo>
                    <a:pt x="250" y="108"/>
                  </a:lnTo>
                  <a:lnTo>
                    <a:pt x="246" y="103"/>
                  </a:lnTo>
                  <a:lnTo>
                    <a:pt x="237" y="99"/>
                  </a:lnTo>
                  <a:lnTo>
                    <a:pt x="232" y="99"/>
                  </a:lnTo>
                  <a:lnTo>
                    <a:pt x="223" y="99"/>
                  </a:lnTo>
                  <a:lnTo>
                    <a:pt x="174" y="121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91" name="Freeform 5"/>
            <p:cNvSpPr/>
            <p:nvPr/>
          </p:nvSpPr>
          <p:spPr>
            <a:xfrm>
              <a:off x="0" y="184"/>
              <a:ext cx="393" cy="272"/>
            </a:xfrm>
            <a:custGeom>
              <a:avLst/>
              <a:gdLst/>
              <a:ahLst/>
              <a:cxnLst>
                <a:cxn ang="0">
                  <a:pos x="121" y="71"/>
                </a:cxn>
                <a:cxn ang="0">
                  <a:pos x="36" y="22"/>
                </a:cxn>
                <a:cxn ang="0">
                  <a:pos x="27" y="18"/>
                </a:cxn>
                <a:cxn ang="0">
                  <a:pos x="18" y="18"/>
                </a:cxn>
                <a:cxn ang="0">
                  <a:pos x="9" y="22"/>
                </a:cxn>
                <a:cxn ang="0">
                  <a:pos x="5" y="31"/>
                </a:cxn>
                <a:cxn ang="0">
                  <a:pos x="0" y="40"/>
                </a:cxn>
                <a:cxn ang="0">
                  <a:pos x="0" y="49"/>
                </a:cxn>
                <a:cxn ang="0">
                  <a:pos x="5" y="58"/>
                </a:cxn>
                <a:cxn ang="0">
                  <a:pos x="9" y="62"/>
                </a:cxn>
                <a:cxn ang="0">
                  <a:pos x="98" y="116"/>
                </a:cxn>
                <a:cxn ang="0">
                  <a:pos x="54" y="143"/>
                </a:cxn>
                <a:cxn ang="0">
                  <a:pos x="45" y="147"/>
                </a:cxn>
                <a:cxn ang="0">
                  <a:pos x="40" y="156"/>
                </a:cxn>
                <a:cxn ang="0">
                  <a:pos x="40" y="165"/>
                </a:cxn>
                <a:cxn ang="0">
                  <a:pos x="40" y="174"/>
                </a:cxn>
                <a:cxn ang="0">
                  <a:pos x="49" y="178"/>
                </a:cxn>
                <a:cxn ang="0">
                  <a:pos x="54" y="183"/>
                </a:cxn>
                <a:cxn ang="0">
                  <a:pos x="63" y="183"/>
                </a:cxn>
                <a:cxn ang="0">
                  <a:pos x="72" y="183"/>
                </a:cxn>
                <a:cxn ang="0">
                  <a:pos x="139" y="143"/>
                </a:cxn>
                <a:cxn ang="0">
                  <a:pos x="197" y="178"/>
                </a:cxn>
                <a:cxn ang="0">
                  <a:pos x="112" y="223"/>
                </a:cxn>
                <a:cxn ang="0">
                  <a:pos x="103" y="232"/>
                </a:cxn>
                <a:cxn ang="0">
                  <a:pos x="98" y="241"/>
                </a:cxn>
                <a:cxn ang="0">
                  <a:pos x="98" y="246"/>
                </a:cxn>
                <a:cxn ang="0">
                  <a:pos x="98" y="254"/>
                </a:cxn>
                <a:cxn ang="0">
                  <a:pos x="103" y="263"/>
                </a:cxn>
                <a:cxn ang="0">
                  <a:pos x="112" y="268"/>
                </a:cxn>
                <a:cxn ang="0">
                  <a:pos x="121" y="268"/>
                </a:cxn>
                <a:cxn ang="0">
                  <a:pos x="130" y="263"/>
                </a:cxn>
                <a:cxn ang="0">
                  <a:pos x="241" y="201"/>
                </a:cxn>
                <a:cxn ang="0">
                  <a:pos x="366" y="272"/>
                </a:cxn>
                <a:cxn ang="0">
                  <a:pos x="393" y="228"/>
                </a:cxn>
                <a:cxn ang="0">
                  <a:pos x="268" y="156"/>
                </a:cxn>
                <a:cxn ang="0">
                  <a:pos x="268" y="22"/>
                </a:cxn>
                <a:cxn ang="0">
                  <a:pos x="268" y="13"/>
                </a:cxn>
                <a:cxn ang="0">
                  <a:pos x="264" y="9"/>
                </a:cxn>
                <a:cxn ang="0">
                  <a:pos x="255" y="4"/>
                </a:cxn>
                <a:cxn ang="0">
                  <a:pos x="250" y="0"/>
                </a:cxn>
                <a:cxn ang="0">
                  <a:pos x="241" y="0"/>
                </a:cxn>
                <a:cxn ang="0">
                  <a:pos x="232" y="4"/>
                </a:cxn>
                <a:cxn ang="0">
                  <a:pos x="228" y="13"/>
                </a:cxn>
                <a:cxn ang="0">
                  <a:pos x="228" y="22"/>
                </a:cxn>
                <a:cxn ang="0">
                  <a:pos x="223" y="129"/>
                </a:cxn>
                <a:cxn ang="0">
                  <a:pos x="165" y="94"/>
                </a:cxn>
                <a:cxn ang="0">
                  <a:pos x="170" y="18"/>
                </a:cxn>
                <a:cxn ang="0">
                  <a:pos x="165" y="9"/>
                </a:cxn>
                <a:cxn ang="0">
                  <a:pos x="161" y="4"/>
                </a:cxn>
                <a:cxn ang="0">
                  <a:pos x="156" y="0"/>
                </a:cxn>
                <a:cxn ang="0">
                  <a:pos x="148" y="0"/>
                </a:cxn>
                <a:cxn ang="0">
                  <a:pos x="139" y="0"/>
                </a:cxn>
                <a:cxn ang="0">
                  <a:pos x="134" y="4"/>
                </a:cxn>
                <a:cxn ang="0">
                  <a:pos x="130" y="9"/>
                </a:cxn>
                <a:cxn ang="0">
                  <a:pos x="125" y="18"/>
                </a:cxn>
                <a:cxn ang="0">
                  <a:pos x="121" y="71"/>
                </a:cxn>
              </a:cxnLst>
              <a:pathLst>
                <a:path w="393" h="272">
                  <a:moveTo>
                    <a:pt x="121" y="71"/>
                  </a:moveTo>
                  <a:lnTo>
                    <a:pt x="36" y="22"/>
                  </a:lnTo>
                  <a:lnTo>
                    <a:pt x="27" y="18"/>
                  </a:lnTo>
                  <a:lnTo>
                    <a:pt x="18" y="18"/>
                  </a:lnTo>
                  <a:lnTo>
                    <a:pt x="9" y="22"/>
                  </a:lnTo>
                  <a:lnTo>
                    <a:pt x="5" y="31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5" y="58"/>
                  </a:lnTo>
                  <a:lnTo>
                    <a:pt x="9" y="62"/>
                  </a:lnTo>
                  <a:lnTo>
                    <a:pt x="98" y="116"/>
                  </a:lnTo>
                  <a:lnTo>
                    <a:pt x="54" y="143"/>
                  </a:lnTo>
                  <a:lnTo>
                    <a:pt x="45" y="147"/>
                  </a:lnTo>
                  <a:lnTo>
                    <a:pt x="40" y="156"/>
                  </a:lnTo>
                  <a:lnTo>
                    <a:pt x="40" y="165"/>
                  </a:lnTo>
                  <a:lnTo>
                    <a:pt x="40" y="174"/>
                  </a:lnTo>
                  <a:lnTo>
                    <a:pt x="49" y="178"/>
                  </a:lnTo>
                  <a:lnTo>
                    <a:pt x="54" y="183"/>
                  </a:lnTo>
                  <a:lnTo>
                    <a:pt x="63" y="183"/>
                  </a:lnTo>
                  <a:lnTo>
                    <a:pt x="72" y="183"/>
                  </a:lnTo>
                  <a:lnTo>
                    <a:pt x="139" y="143"/>
                  </a:lnTo>
                  <a:lnTo>
                    <a:pt x="197" y="178"/>
                  </a:lnTo>
                  <a:lnTo>
                    <a:pt x="112" y="223"/>
                  </a:lnTo>
                  <a:lnTo>
                    <a:pt x="103" y="232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8" y="254"/>
                  </a:lnTo>
                  <a:lnTo>
                    <a:pt x="103" y="263"/>
                  </a:lnTo>
                  <a:lnTo>
                    <a:pt x="112" y="268"/>
                  </a:lnTo>
                  <a:lnTo>
                    <a:pt x="121" y="268"/>
                  </a:lnTo>
                  <a:lnTo>
                    <a:pt x="130" y="263"/>
                  </a:lnTo>
                  <a:lnTo>
                    <a:pt x="241" y="201"/>
                  </a:lnTo>
                  <a:lnTo>
                    <a:pt x="366" y="272"/>
                  </a:lnTo>
                  <a:lnTo>
                    <a:pt x="393" y="228"/>
                  </a:lnTo>
                  <a:lnTo>
                    <a:pt x="268" y="156"/>
                  </a:lnTo>
                  <a:lnTo>
                    <a:pt x="268" y="22"/>
                  </a:lnTo>
                  <a:lnTo>
                    <a:pt x="268" y="13"/>
                  </a:lnTo>
                  <a:lnTo>
                    <a:pt x="264" y="9"/>
                  </a:lnTo>
                  <a:lnTo>
                    <a:pt x="255" y="4"/>
                  </a:lnTo>
                  <a:lnTo>
                    <a:pt x="250" y="0"/>
                  </a:lnTo>
                  <a:lnTo>
                    <a:pt x="241" y="0"/>
                  </a:lnTo>
                  <a:lnTo>
                    <a:pt x="232" y="4"/>
                  </a:lnTo>
                  <a:lnTo>
                    <a:pt x="228" y="13"/>
                  </a:lnTo>
                  <a:lnTo>
                    <a:pt x="228" y="22"/>
                  </a:lnTo>
                  <a:lnTo>
                    <a:pt x="223" y="129"/>
                  </a:lnTo>
                  <a:lnTo>
                    <a:pt x="165" y="94"/>
                  </a:lnTo>
                  <a:lnTo>
                    <a:pt x="170" y="18"/>
                  </a:lnTo>
                  <a:lnTo>
                    <a:pt x="165" y="9"/>
                  </a:lnTo>
                  <a:lnTo>
                    <a:pt x="161" y="4"/>
                  </a:lnTo>
                  <a:lnTo>
                    <a:pt x="156" y="0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34" y="4"/>
                  </a:lnTo>
                  <a:lnTo>
                    <a:pt x="130" y="9"/>
                  </a:lnTo>
                  <a:lnTo>
                    <a:pt x="125" y="18"/>
                  </a:lnTo>
                  <a:lnTo>
                    <a:pt x="121" y="71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92" name="Freeform 6"/>
            <p:cNvSpPr/>
            <p:nvPr/>
          </p:nvSpPr>
          <p:spPr>
            <a:xfrm>
              <a:off x="0" y="412"/>
              <a:ext cx="393" cy="277"/>
            </a:xfrm>
            <a:custGeom>
              <a:avLst/>
              <a:gdLst/>
              <a:ahLst/>
              <a:cxnLst>
                <a:cxn ang="0">
                  <a:pos x="98" y="156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23"/>
                </a:cxn>
                <a:cxn ang="0">
                  <a:pos x="0" y="228"/>
                </a:cxn>
                <a:cxn ang="0">
                  <a:pos x="0" y="237"/>
                </a:cxn>
                <a:cxn ang="0">
                  <a:pos x="9" y="246"/>
                </a:cxn>
                <a:cxn ang="0">
                  <a:pos x="14" y="250"/>
                </a:cxn>
                <a:cxn ang="0">
                  <a:pos x="23" y="250"/>
                </a:cxn>
                <a:cxn ang="0">
                  <a:pos x="36" y="250"/>
                </a:cxn>
                <a:cxn ang="0">
                  <a:pos x="125" y="196"/>
                </a:cxn>
                <a:cxn ang="0">
                  <a:pos x="125" y="250"/>
                </a:cxn>
                <a:cxn ang="0">
                  <a:pos x="125" y="263"/>
                </a:cxn>
                <a:cxn ang="0">
                  <a:pos x="130" y="268"/>
                </a:cxn>
                <a:cxn ang="0">
                  <a:pos x="139" y="272"/>
                </a:cxn>
                <a:cxn ang="0">
                  <a:pos x="143" y="277"/>
                </a:cxn>
                <a:cxn ang="0">
                  <a:pos x="152" y="277"/>
                </a:cxn>
                <a:cxn ang="0">
                  <a:pos x="161" y="272"/>
                </a:cxn>
                <a:cxn ang="0">
                  <a:pos x="165" y="263"/>
                </a:cxn>
                <a:cxn ang="0">
                  <a:pos x="165" y="254"/>
                </a:cxn>
                <a:cxn ang="0">
                  <a:pos x="165" y="178"/>
                </a:cxn>
                <a:cxn ang="0">
                  <a:pos x="223" y="143"/>
                </a:cxn>
                <a:cxn ang="0">
                  <a:pos x="223" y="241"/>
                </a:cxn>
                <a:cxn ang="0">
                  <a:pos x="223" y="250"/>
                </a:cxn>
                <a:cxn ang="0">
                  <a:pos x="228" y="259"/>
                </a:cxn>
                <a:cxn ang="0">
                  <a:pos x="237" y="263"/>
                </a:cxn>
                <a:cxn ang="0">
                  <a:pos x="246" y="268"/>
                </a:cxn>
                <a:cxn ang="0">
                  <a:pos x="255" y="268"/>
                </a:cxn>
                <a:cxn ang="0">
                  <a:pos x="259" y="263"/>
                </a:cxn>
                <a:cxn ang="0">
                  <a:pos x="264" y="254"/>
                </a:cxn>
                <a:cxn ang="0">
                  <a:pos x="268" y="246"/>
                </a:cxn>
                <a:cxn ang="0">
                  <a:pos x="268" y="116"/>
                </a:cxn>
                <a:cxn ang="0">
                  <a:pos x="393" y="44"/>
                </a:cxn>
                <a:cxn ang="0">
                  <a:pos x="366" y="0"/>
                </a:cxn>
                <a:cxn ang="0">
                  <a:pos x="241" y="71"/>
                </a:cxn>
                <a:cxn ang="0">
                  <a:pos x="125" y="4"/>
                </a:cxn>
                <a:cxn ang="0">
                  <a:pos x="121" y="0"/>
                </a:cxn>
                <a:cxn ang="0">
                  <a:pos x="112" y="0"/>
                </a:cxn>
                <a:cxn ang="0">
                  <a:pos x="103" y="4"/>
                </a:cxn>
                <a:cxn ang="0">
                  <a:pos x="98" y="9"/>
                </a:cxn>
                <a:cxn ang="0">
                  <a:pos x="94" y="18"/>
                </a:cxn>
                <a:cxn ang="0">
                  <a:pos x="94" y="26"/>
                </a:cxn>
                <a:cxn ang="0">
                  <a:pos x="98" y="35"/>
                </a:cxn>
                <a:cxn ang="0">
                  <a:pos x="107" y="40"/>
                </a:cxn>
                <a:cxn ang="0">
                  <a:pos x="197" y="98"/>
                </a:cxn>
                <a:cxn ang="0">
                  <a:pos x="139" y="129"/>
                </a:cxn>
                <a:cxn ang="0">
                  <a:pos x="72" y="89"/>
                </a:cxn>
                <a:cxn ang="0">
                  <a:pos x="63" y="85"/>
                </a:cxn>
                <a:cxn ang="0">
                  <a:pos x="58" y="85"/>
                </a:cxn>
                <a:cxn ang="0">
                  <a:pos x="49" y="89"/>
                </a:cxn>
                <a:cxn ang="0">
                  <a:pos x="45" y="98"/>
                </a:cxn>
                <a:cxn ang="0">
                  <a:pos x="45" y="102"/>
                </a:cxn>
                <a:cxn ang="0">
                  <a:pos x="45" y="111"/>
                </a:cxn>
                <a:cxn ang="0">
                  <a:pos x="45" y="120"/>
                </a:cxn>
                <a:cxn ang="0">
                  <a:pos x="54" y="125"/>
                </a:cxn>
                <a:cxn ang="0">
                  <a:pos x="98" y="156"/>
                </a:cxn>
              </a:cxnLst>
              <a:pathLst>
                <a:path w="393" h="277">
                  <a:moveTo>
                    <a:pt x="98" y="156"/>
                  </a:moveTo>
                  <a:lnTo>
                    <a:pt x="9" y="205"/>
                  </a:lnTo>
                  <a:lnTo>
                    <a:pt x="0" y="214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7"/>
                  </a:lnTo>
                  <a:lnTo>
                    <a:pt x="9" y="246"/>
                  </a:lnTo>
                  <a:lnTo>
                    <a:pt x="14" y="250"/>
                  </a:lnTo>
                  <a:lnTo>
                    <a:pt x="23" y="250"/>
                  </a:lnTo>
                  <a:lnTo>
                    <a:pt x="36" y="250"/>
                  </a:lnTo>
                  <a:lnTo>
                    <a:pt x="125" y="196"/>
                  </a:lnTo>
                  <a:lnTo>
                    <a:pt x="125" y="250"/>
                  </a:lnTo>
                  <a:lnTo>
                    <a:pt x="125" y="263"/>
                  </a:lnTo>
                  <a:lnTo>
                    <a:pt x="130" y="268"/>
                  </a:lnTo>
                  <a:lnTo>
                    <a:pt x="139" y="272"/>
                  </a:lnTo>
                  <a:lnTo>
                    <a:pt x="143" y="277"/>
                  </a:lnTo>
                  <a:lnTo>
                    <a:pt x="152" y="277"/>
                  </a:lnTo>
                  <a:lnTo>
                    <a:pt x="161" y="272"/>
                  </a:lnTo>
                  <a:lnTo>
                    <a:pt x="165" y="263"/>
                  </a:lnTo>
                  <a:lnTo>
                    <a:pt x="165" y="254"/>
                  </a:lnTo>
                  <a:lnTo>
                    <a:pt x="165" y="178"/>
                  </a:lnTo>
                  <a:lnTo>
                    <a:pt x="223" y="143"/>
                  </a:lnTo>
                  <a:lnTo>
                    <a:pt x="223" y="241"/>
                  </a:lnTo>
                  <a:lnTo>
                    <a:pt x="223" y="250"/>
                  </a:lnTo>
                  <a:lnTo>
                    <a:pt x="228" y="259"/>
                  </a:lnTo>
                  <a:lnTo>
                    <a:pt x="237" y="263"/>
                  </a:lnTo>
                  <a:lnTo>
                    <a:pt x="246" y="268"/>
                  </a:lnTo>
                  <a:lnTo>
                    <a:pt x="255" y="268"/>
                  </a:lnTo>
                  <a:lnTo>
                    <a:pt x="259" y="263"/>
                  </a:lnTo>
                  <a:lnTo>
                    <a:pt x="264" y="254"/>
                  </a:lnTo>
                  <a:lnTo>
                    <a:pt x="268" y="246"/>
                  </a:lnTo>
                  <a:lnTo>
                    <a:pt x="268" y="116"/>
                  </a:lnTo>
                  <a:lnTo>
                    <a:pt x="393" y="44"/>
                  </a:lnTo>
                  <a:lnTo>
                    <a:pt x="366" y="0"/>
                  </a:lnTo>
                  <a:lnTo>
                    <a:pt x="241" y="71"/>
                  </a:lnTo>
                  <a:lnTo>
                    <a:pt x="125" y="4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3" y="4"/>
                  </a:lnTo>
                  <a:lnTo>
                    <a:pt x="98" y="9"/>
                  </a:lnTo>
                  <a:lnTo>
                    <a:pt x="94" y="18"/>
                  </a:lnTo>
                  <a:lnTo>
                    <a:pt x="94" y="26"/>
                  </a:lnTo>
                  <a:lnTo>
                    <a:pt x="98" y="35"/>
                  </a:lnTo>
                  <a:lnTo>
                    <a:pt x="107" y="40"/>
                  </a:lnTo>
                  <a:lnTo>
                    <a:pt x="197" y="98"/>
                  </a:lnTo>
                  <a:lnTo>
                    <a:pt x="139" y="129"/>
                  </a:lnTo>
                  <a:lnTo>
                    <a:pt x="72" y="89"/>
                  </a:lnTo>
                  <a:lnTo>
                    <a:pt x="63" y="85"/>
                  </a:lnTo>
                  <a:lnTo>
                    <a:pt x="58" y="85"/>
                  </a:lnTo>
                  <a:lnTo>
                    <a:pt x="49" y="89"/>
                  </a:lnTo>
                  <a:lnTo>
                    <a:pt x="45" y="98"/>
                  </a:lnTo>
                  <a:lnTo>
                    <a:pt x="45" y="102"/>
                  </a:lnTo>
                  <a:lnTo>
                    <a:pt x="45" y="111"/>
                  </a:lnTo>
                  <a:lnTo>
                    <a:pt x="45" y="120"/>
                  </a:lnTo>
                  <a:lnTo>
                    <a:pt x="54" y="125"/>
                  </a:lnTo>
                  <a:lnTo>
                    <a:pt x="98" y="156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93" name="Freeform 7"/>
            <p:cNvSpPr/>
            <p:nvPr/>
          </p:nvSpPr>
          <p:spPr>
            <a:xfrm>
              <a:off x="228" y="434"/>
              <a:ext cx="299" cy="438"/>
            </a:xfrm>
            <a:custGeom>
              <a:avLst/>
              <a:gdLst/>
              <a:ahLst/>
              <a:cxnLst>
                <a:cxn ang="0">
                  <a:pos x="125" y="313"/>
                </a:cxn>
                <a:cxn ang="0">
                  <a:pos x="125" y="411"/>
                </a:cxn>
                <a:cxn ang="0">
                  <a:pos x="129" y="425"/>
                </a:cxn>
                <a:cxn ang="0">
                  <a:pos x="134" y="429"/>
                </a:cxn>
                <a:cxn ang="0">
                  <a:pos x="143" y="434"/>
                </a:cxn>
                <a:cxn ang="0">
                  <a:pos x="147" y="438"/>
                </a:cxn>
                <a:cxn ang="0">
                  <a:pos x="156" y="434"/>
                </a:cxn>
                <a:cxn ang="0">
                  <a:pos x="165" y="429"/>
                </a:cxn>
                <a:cxn ang="0">
                  <a:pos x="174" y="425"/>
                </a:cxn>
                <a:cxn ang="0">
                  <a:pos x="174" y="411"/>
                </a:cxn>
                <a:cxn ang="0">
                  <a:pos x="174" y="308"/>
                </a:cxn>
                <a:cxn ang="0">
                  <a:pos x="223" y="335"/>
                </a:cxn>
                <a:cxn ang="0">
                  <a:pos x="232" y="340"/>
                </a:cxn>
                <a:cxn ang="0">
                  <a:pos x="241" y="340"/>
                </a:cxn>
                <a:cxn ang="0">
                  <a:pos x="250" y="335"/>
                </a:cxn>
                <a:cxn ang="0">
                  <a:pos x="254" y="331"/>
                </a:cxn>
                <a:cxn ang="0">
                  <a:pos x="254" y="322"/>
                </a:cxn>
                <a:cxn ang="0">
                  <a:pos x="254" y="317"/>
                </a:cxn>
                <a:cxn ang="0">
                  <a:pos x="254" y="308"/>
                </a:cxn>
                <a:cxn ang="0">
                  <a:pos x="245" y="300"/>
                </a:cxn>
                <a:cxn ang="0">
                  <a:pos x="178" y="264"/>
                </a:cxn>
                <a:cxn ang="0">
                  <a:pos x="178" y="192"/>
                </a:cxn>
                <a:cxn ang="0">
                  <a:pos x="263" y="246"/>
                </a:cxn>
                <a:cxn ang="0">
                  <a:pos x="272" y="250"/>
                </a:cxn>
                <a:cxn ang="0">
                  <a:pos x="281" y="250"/>
                </a:cxn>
                <a:cxn ang="0">
                  <a:pos x="290" y="246"/>
                </a:cxn>
                <a:cxn ang="0">
                  <a:pos x="294" y="241"/>
                </a:cxn>
                <a:cxn ang="0">
                  <a:pos x="299" y="232"/>
                </a:cxn>
                <a:cxn ang="0">
                  <a:pos x="299" y="224"/>
                </a:cxn>
                <a:cxn ang="0">
                  <a:pos x="294" y="215"/>
                </a:cxn>
                <a:cxn ang="0">
                  <a:pos x="285" y="210"/>
                </a:cxn>
                <a:cxn ang="0">
                  <a:pos x="178" y="143"/>
                </a:cxn>
                <a:cxn ang="0">
                  <a:pos x="178" y="0"/>
                </a:cxn>
                <a:cxn ang="0">
                  <a:pos x="125" y="0"/>
                </a:cxn>
                <a:cxn ang="0">
                  <a:pos x="125" y="143"/>
                </a:cxn>
                <a:cxn ang="0">
                  <a:pos x="9" y="210"/>
                </a:cxn>
                <a:cxn ang="0">
                  <a:pos x="4" y="215"/>
                </a:cxn>
                <a:cxn ang="0">
                  <a:pos x="0" y="224"/>
                </a:cxn>
                <a:cxn ang="0">
                  <a:pos x="0" y="232"/>
                </a:cxn>
                <a:cxn ang="0">
                  <a:pos x="0" y="237"/>
                </a:cxn>
                <a:cxn ang="0">
                  <a:pos x="4" y="246"/>
                </a:cxn>
                <a:cxn ang="0">
                  <a:pos x="13" y="250"/>
                </a:cxn>
                <a:cxn ang="0">
                  <a:pos x="22" y="250"/>
                </a:cxn>
                <a:cxn ang="0">
                  <a:pos x="31" y="246"/>
                </a:cxn>
                <a:cxn ang="0">
                  <a:pos x="125" y="197"/>
                </a:cxn>
                <a:cxn ang="0">
                  <a:pos x="125" y="264"/>
                </a:cxn>
                <a:cxn ang="0">
                  <a:pos x="53" y="300"/>
                </a:cxn>
                <a:cxn ang="0">
                  <a:pos x="49" y="304"/>
                </a:cxn>
                <a:cxn ang="0">
                  <a:pos x="44" y="313"/>
                </a:cxn>
                <a:cxn ang="0">
                  <a:pos x="44" y="322"/>
                </a:cxn>
                <a:cxn ang="0">
                  <a:pos x="49" y="326"/>
                </a:cxn>
                <a:cxn ang="0">
                  <a:pos x="53" y="331"/>
                </a:cxn>
                <a:cxn ang="0">
                  <a:pos x="62" y="335"/>
                </a:cxn>
                <a:cxn ang="0">
                  <a:pos x="67" y="335"/>
                </a:cxn>
                <a:cxn ang="0">
                  <a:pos x="76" y="335"/>
                </a:cxn>
                <a:cxn ang="0">
                  <a:pos x="125" y="313"/>
                </a:cxn>
              </a:cxnLst>
              <a:pathLst>
                <a:path w="299" h="438">
                  <a:moveTo>
                    <a:pt x="125" y="313"/>
                  </a:moveTo>
                  <a:lnTo>
                    <a:pt x="125" y="411"/>
                  </a:lnTo>
                  <a:lnTo>
                    <a:pt x="129" y="425"/>
                  </a:lnTo>
                  <a:lnTo>
                    <a:pt x="134" y="429"/>
                  </a:lnTo>
                  <a:lnTo>
                    <a:pt x="143" y="434"/>
                  </a:lnTo>
                  <a:lnTo>
                    <a:pt x="147" y="438"/>
                  </a:lnTo>
                  <a:lnTo>
                    <a:pt x="156" y="434"/>
                  </a:lnTo>
                  <a:lnTo>
                    <a:pt x="165" y="429"/>
                  </a:lnTo>
                  <a:lnTo>
                    <a:pt x="174" y="425"/>
                  </a:lnTo>
                  <a:lnTo>
                    <a:pt x="174" y="411"/>
                  </a:lnTo>
                  <a:lnTo>
                    <a:pt x="174" y="308"/>
                  </a:lnTo>
                  <a:lnTo>
                    <a:pt x="223" y="335"/>
                  </a:lnTo>
                  <a:lnTo>
                    <a:pt x="232" y="340"/>
                  </a:lnTo>
                  <a:lnTo>
                    <a:pt x="241" y="340"/>
                  </a:lnTo>
                  <a:lnTo>
                    <a:pt x="250" y="335"/>
                  </a:lnTo>
                  <a:lnTo>
                    <a:pt x="254" y="331"/>
                  </a:lnTo>
                  <a:lnTo>
                    <a:pt x="254" y="322"/>
                  </a:lnTo>
                  <a:lnTo>
                    <a:pt x="254" y="317"/>
                  </a:lnTo>
                  <a:lnTo>
                    <a:pt x="254" y="308"/>
                  </a:lnTo>
                  <a:lnTo>
                    <a:pt x="245" y="300"/>
                  </a:lnTo>
                  <a:lnTo>
                    <a:pt x="178" y="264"/>
                  </a:lnTo>
                  <a:lnTo>
                    <a:pt x="178" y="192"/>
                  </a:lnTo>
                  <a:lnTo>
                    <a:pt x="263" y="246"/>
                  </a:lnTo>
                  <a:lnTo>
                    <a:pt x="272" y="250"/>
                  </a:lnTo>
                  <a:lnTo>
                    <a:pt x="281" y="250"/>
                  </a:lnTo>
                  <a:lnTo>
                    <a:pt x="290" y="246"/>
                  </a:lnTo>
                  <a:lnTo>
                    <a:pt x="294" y="241"/>
                  </a:lnTo>
                  <a:lnTo>
                    <a:pt x="299" y="232"/>
                  </a:lnTo>
                  <a:lnTo>
                    <a:pt x="299" y="224"/>
                  </a:lnTo>
                  <a:lnTo>
                    <a:pt x="294" y="215"/>
                  </a:lnTo>
                  <a:lnTo>
                    <a:pt x="285" y="210"/>
                  </a:lnTo>
                  <a:lnTo>
                    <a:pt x="178" y="143"/>
                  </a:lnTo>
                  <a:lnTo>
                    <a:pt x="178" y="0"/>
                  </a:lnTo>
                  <a:lnTo>
                    <a:pt x="125" y="0"/>
                  </a:lnTo>
                  <a:lnTo>
                    <a:pt x="125" y="143"/>
                  </a:lnTo>
                  <a:lnTo>
                    <a:pt x="9" y="210"/>
                  </a:lnTo>
                  <a:lnTo>
                    <a:pt x="4" y="215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4" y="246"/>
                  </a:lnTo>
                  <a:lnTo>
                    <a:pt x="13" y="250"/>
                  </a:lnTo>
                  <a:lnTo>
                    <a:pt x="22" y="250"/>
                  </a:lnTo>
                  <a:lnTo>
                    <a:pt x="31" y="246"/>
                  </a:lnTo>
                  <a:lnTo>
                    <a:pt x="125" y="197"/>
                  </a:lnTo>
                  <a:lnTo>
                    <a:pt x="125" y="264"/>
                  </a:lnTo>
                  <a:lnTo>
                    <a:pt x="53" y="300"/>
                  </a:lnTo>
                  <a:lnTo>
                    <a:pt x="49" y="304"/>
                  </a:lnTo>
                  <a:lnTo>
                    <a:pt x="44" y="313"/>
                  </a:lnTo>
                  <a:lnTo>
                    <a:pt x="44" y="322"/>
                  </a:lnTo>
                  <a:lnTo>
                    <a:pt x="49" y="326"/>
                  </a:lnTo>
                  <a:lnTo>
                    <a:pt x="53" y="331"/>
                  </a:lnTo>
                  <a:lnTo>
                    <a:pt x="62" y="335"/>
                  </a:lnTo>
                  <a:lnTo>
                    <a:pt x="67" y="335"/>
                  </a:lnTo>
                  <a:lnTo>
                    <a:pt x="76" y="335"/>
                  </a:lnTo>
                  <a:lnTo>
                    <a:pt x="125" y="313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94" name="Freeform 8"/>
            <p:cNvSpPr/>
            <p:nvPr/>
          </p:nvSpPr>
          <p:spPr>
            <a:xfrm>
              <a:off x="366" y="412"/>
              <a:ext cx="393" cy="272"/>
            </a:xfrm>
            <a:custGeom>
              <a:avLst/>
              <a:gdLst/>
              <a:ahLst/>
              <a:cxnLst>
                <a:cxn ang="0">
                  <a:pos x="272" y="201"/>
                </a:cxn>
                <a:cxn ang="0">
                  <a:pos x="357" y="250"/>
                </a:cxn>
                <a:cxn ang="0">
                  <a:pos x="366" y="254"/>
                </a:cxn>
                <a:cxn ang="0">
                  <a:pos x="375" y="254"/>
                </a:cxn>
                <a:cxn ang="0">
                  <a:pos x="384" y="250"/>
                </a:cxn>
                <a:cxn ang="0">
                  <a:pos x="388" y="241"/>
                </a:cxn>
                <a:cxn ang="0">
                  <a:pos x="393" y="232"/>
                </a:cxn>
                <a:cxn ang="0">
                  <a:pos x="393" y="223"/>
                </a:cxn>
                <a:cxn ang="0">
                  <a:pos x="388" y="214"/>
                </a:cxn>
                <a:cxn ang="0">
                  <a:pos x="384" y="210"/>
                </a:cxn>
                <a:cxn ang="0">
                  <a:pos x="295" y="156"/>
                </a:cxn>
                <a:cxn ang="0">
                  <a:pos x="339" y="129"/>
                </a:cxn>
                <a:cxn ang="0">
                  <a:pos x="348" y="125"/>
                </a:cxn>
                <a:cxn ang="0">
                  <a:pos x="353" y="116"/>
                </a:cxn>
                <a:cxn ang="0">
                  <a:pos x="353" y="107"/>
                </a:cxn>
                <a:cxn ang="0">
                  <a:pos x="353" y="98"/>
                </a:cxn>
                <a:cxn ang="0">
                  <a:pos x="344" y="94"/>
                </a:cxn>
                <a:cxn ang="0">
                  <a:pos x="339" y="89"/>
                </a:cxn>
                <a:cxn ang="0">
                  <a:pos x="330" y="89"/>
                </a:cxn>
                <a:cxn ang="0">
                  <a:pos x="321" y="89"/>
                </a:cxn>
                <a:cxn ang="0">
                  <a:pos x="254" y="129"/>
                </a:cxn>
                <a:cxn ang="0">
                  <a:pos x="196" y="94"/>
                </a:cxn>
                <a:cxn ang="0">
                  <a:pos x="281" y="49"/>
                </a:cxn>
                <a:cxn ang="0">
                  <a:pos x="290" y="40"/>
                </a:cxn>
                <a:cxn ang="0">
                  <a:pos x="295" y="31"/>
                </a:cxn>
                <a:cxn ang="0">
                  <a:pos x="295" y="26"/>
                </a:cxn>
                <a:cxn ang="0">
                  <a:pos x="295" y="18"/>
                </a:cxn>
                <a:cxn ang="0">
                  <a:pos x="290" y="9"/>
                </a:cxn>
                <a:cxn ang="0">
                  <a:pos x="281" y="4"/>
                </a:cxn>
                <a:cxn ang="0">
                  <a:pos x="272" y="4"/>
                </a:cxn>
                <a:cxn ang="0">
                  <a:pos x="263" y="9"/>
                </a:cxn>
                <a:cxn ang="0">
                  <a:pos x="152" y="71"/>
                </a:cxn>
                <a:cxn ang="0">
                  <a:pos x="27" y="0"/>
                </a:cxn>
                <a:cxn ang="0">
                  <a:pos x="0" y="44"/>
                </a:cxn>
                <a:cxn ang="0">
                  <a:pos x="125" y="116"/>
                </a:cxn>
                <a:cxn ang="0">
                  <a:pos x="125" y="250"/>
                </a:cxn>
                <a:cxn ang="0">
                  <a:pos x="125" y="259"/>
                </a:cxn>
                <a:cxn ang="0">
                  <a:pos x="129" y="263"/>
                </a:cxn>
                <a:cxn ang="0">
                  <a:pos x="138" y="268"/>
                </a:cxn>
                <a:cxn ang="0">
                  <a:pos x="143" y="272"/>
                </a:cxn>
                <a:cxn ang="0">
                  <a:pos x="152" y="272"/>
                </a:cxn>
                <a:cxn ang="0">
                  <a:pos x="161" y="268"/>
                </a:cxn>
                <a:cxn ang="0">
                  <a:pos x="165" y="259"/>
                </a:cxn>
                <a:cxn ang="0">
                  <a:pos x="165" y="250"/>
                </a:cxn>
                <a:cxn ang="0">
                  <a:pos x="170" y="143"/>
                </a:cxn>
                <a:cxn ang="0">
                  <a:pos x="228" y="178"/>
                </a:cxn>
                <a:cxn ang="0">
                  <a:pos x="223" y="254"/>
                </a:cxn>
                <a:cxn ang="0">
                  <a:pos x="228" y="263"/>
                </a:cxn>
                <a:cxn ang="0">
                  <a:pos x="232" y="268"/>
                </a:cxn>
                <a:cxn ang="0">
                  <a:pos x="237" y="272"/>
                </a:cxn>
                <a:cxn ang="0">
                  <a:pos x="245" y="272"/>
                </a:cxn>
                <a:cxn ang="0">
                  <a:pos x="254" y="272"/>
                </a:cxn>
                <a:cxn ang="0">
                  <a:pos x="259" y="268"/>
                </a:cxn>
                <a:cxn ang="0">
                  <a:pos x="263" y="263"/>
                </a:cxn>
                <a:cxn ang="0">
                  <a:pos x="268" y="254"/>
                </a:cxn>
                <a:cxn ang="0">
                  <a:pos x="272" y="201"/>
                </a:cxn>
              </a:cxnLst>
              <a:pathLst>
                <a:path w="393" h="272">
                  <a:moveTo>
                    <a:pt x="272" y="201"/>
                  </a:moveTo>
                  <a:lnTo>
                    <a:pt x="357" y="250"/>
                  </a:lnTo>
                  <a:lnTo>
                    <a:pt x="366" y="254"/>
                  </a:lnTo>
                  <a:lnTo>
                    <a:pt x="375" y="254"/>
                  </a:lnTo>
                  <a:lnTo>
                    <a:pt x="384" y="250"/>
                  </a:lnTo>
                  <a:lnTo>
                    <a:pt x="388" y="241"/>
                  </a:lnTo>
                  <a:lnTo>
                    <a:pt x="393" y="232"/>
                  </a:lnTo>
                  <a:lnTo>
                    <a:pt x="393" y="223"/>
                  </a:lnTo>
                  <a:lnTo>
                    <a:pt x="388" y="214"/>
                  </a:lnTo>
                  <a:lnTo>
                    <a:pt x="384" y="210"/>
                  </a:lnTo>
                  <a:lnTo>
                    <a:pt x="295" y="156"/>
                  </a:lnTo>
                  <a:lnTo>
                    <a:pt x="339" y="129"/>
                  </a:lnTo>
                  <a:lnTo>
                    <a:pt x="348" y="125"/>
                  </a:lnTo>
                  <a:lnTo>
                    <a:pt x="353" y="116"/>
                  </a:lnTo>
                  <a:lnTo>
                    <a:pt x="353" y="107"/>
                  </a:lnTo>
                  <a:lnTo>
                    <a:pt x="353" y="98"/>
                  </a:lnTo>
                  <a:lnTo>
                    <a:pt x="344" y="94"/>
                  </a:lnTo>
                  <a:lnTo>
                    <a:pt x="339" y="89"/>
                  </a:lnTo>
                  <a:lnTo>
                    <a:pt x="330" y="89"/>
                  </a:lnTo>
                  <a:lnTo>
                    <a:pt x="321" y="89"/>
                  </a:lnTo>
                  <a:lnTo>
                    <a:pt x="254" y="129"/>
                  </a:lnTo>
                  <a:lnTo>
                    <a:pt x="196" y="94"/>
                  </a:lnTo>
                  <a:lnTo>
                    <a:pt x="281" y="49"/>
                  </a:lnTo>
                  <a:lnTo>
                    <a:pt x="290" y="40"/>
                  </a:lnTo>
                  <a:lnTo>
                    <a:pt x="295" y="31"/>
                  </a:lnTo>
                  <a:lnTo>
                    <a:pt x="295" y="26"/>
                  </a:lnTo>
                  <a:lnTo>
                    <a:pt x="295" y="18"/>
                  </a:lnTo>
                  <a:lnTo>
                    <a:pt x="290" y="9"/>
                  </a:lnTo>
                  <a:lnTo>
                    <a:pt x="281" y="4"/>
                  </a:lnTo>
                  <a:lnTo>
                    <a:pt x="272" y="4"/>
                  </a:lnTo>
                  <a:lnTo>
                    <a:pt x="263" y="9"/>
                  </a:lnTo>
                  <a:lnTo>
                    <a:pt x="152" y="71"/>
                  </a:lnTo>
                  <a:lnTo>
                    <a:pt x="27" y="0"/>
                  </a:lnTo>
                  <a:lnTo>
                    <a:pt x="0" y="44"/>
                  </a:lnTo>
                  <a:lnTo>
                    <a:pt x="125" y="116"/>
                  </a:lnTo>
                  <a:lnTo>
                    <a:pt x="125" y="250"/>
                  </a:lnTo>
                  <a:lnTo>
                    <a:pt x="125" y="259"/>
                  </a:lnTo>
                  <a:lnTo>
                    <a:pt x="129" y="263"/>
                  </a:lnTo>
                  <a:lnTo>
                    <a:pt x="138" y="268"/>
                  </a:lnTo>
                  <a:lnTo>
                    <a:pt x="143" y="272"/>
                  </a:lnTo>
                  <a:lnTo>
                    <a:pt x="152" y="272"/>
                  </a:lnTo>
                  <a:lnTo>
                    <a:pt x="161" y="268"/>
                  </a:lnTo>
                  <a:lnTo>
                    <a:pt x="165" y="259"/>
                  </a:lnTo>
                  <a:lnTo>
                    <a:pt x="165" y="250"/>
                  </a:lnTo>
                  <a:lnTo>
                    <a:pt x="170" y="143"/>
                  </a:lnTo>
                  <a:lnTo>
                    <a:pt x="228" y="178"/>
                  </a:lnTo>
                  <a:lnTo>
                    <a:pt x="223" y="254"/>
                  </a:lnTo>
                  <a:lnTo>
                    <a:pt x="228" y="263"/>
                  </a:lnTo>
                  <a:lnTo>
                    <a:pt x="232" y="268"/>
                  </a:lnTo>
                  <a:lnTo>
                    <a:pt x="237" y="272"/>
                  </a:lnTo>
                  <a:lnTo>
                    <a:pt x="245" y="272"/>
                  </a:lnTo>
                  <a:lnTo>
                    <a:pt x="254" y="272"/>
                  </a:lnTo>
                  <a:lnTo>
                    <a:pt x="259" y="268"/>
                  </a:lnTo>
                  <a:lnTo>
                    <a:pt x="263" y="263"/>
                  </a:lnTo>
                  <a:lnTo>
                    <a:pt x="268" y="254"/>
                  </a:lnTo>
                  <a:lnTo>
                    <a:pt x="272" y="201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95" name="Freeform 9"/>
            <p:cNvSpPr/>
            <p:nvPr/>
          </p:nvSpPr>
          <p:spPr>
            <a:xfrm>
              <a:off x="366" y="179"/>
              <a:ext cx="393" cy="277"/>
            </a:xfrm>
            <a:custGeom>
              <a:avLst/>
              <a:gdLst/>
              <a:ahLst/>
              <a:cxnLst>
                <a:cxn ang="0">
                  <a:pos x="295" y="121"/>
                </a:cxn>
                <a:cxn ang="0">
                  <a:pos x="384" y="72"/>
                </a:cxn>
                <a:cxn ang="0">
                  <a:pos x="393" y="63"/>
                </a:cxn>
                <a:cxn ang="0">
                  <a:pos x="393" y="54"/>
                </a:cxn>
                <a:cxn ang="0">
                  <a:pos x="393" y="49"/>
                </a:cxn>
                <a:cxn ang="0">
                  <a:pos x="393" y="40"/>
                </a:cxn>
                <a:cxn ang="0">
                  <a:pos x="384" y="31"/>
                </a:cxn>
                <a:cxn ang="0">
                  <a:pos x="379" y="27"/>
                </a:cxn>
                <a:cxn ang="0">
                  <a:pos x="370" y="27"/>
                </a:cxn>
                <a:cxn ang="0">
                  <a:pos x="357" y="27"/>
                </a:cxn>
                <a:cxn ang="0">
                  <a:pos x="268" y="81"/>
                </a:cxn>
                <a:cxn ang="0">
                  <a:pos x="268" y="27"/>
                </a:cxn>
                <a:cxn ang="0">
                  <a:pos x="268" y="14"/>
                </a:cxn>
                <a:cxn ang="0">
                  <a:pos x="263" y="9"/>
                </a:cxn>
                <a:cxn ang="0">
                  <a:pos x="254" y="5"/>
                </a:cxn>
                <a:cxn ang="0">
                  <a:pos x="250" y="0"/>
                </a:cxn>
                <a:cxn ang="0">
                  <a:pos x="241" y="5"/>
                </a:cxn>
                <a:cxn ang="0">
                  <a:pos x="232" y="5"/>
                </a:cxn>
                <a:cxn ang="0">
                  <a:pos x="228" y="14"/>
                </a:cxn>
                <a:cxn ang="0">
                  <a:pos x="228" y="23"/>
                </a:cxn>
                <a:cxn ang="0">
                  <a:pos x="228" y="99"/>
                </a:cxn>
                <a:cxn ang="0">
                  <a:pos x="170" y="134"/>
                </a:cxn>
                <a:cxn ang="0">
                  <a:pos x="170" y="36"/>
                </a:cxn>
                <a:cxn ang="0">
                  <a:pos x="170" y="27"/>
                </a:cxn>
                <a:cxn ang="0">
                  <a:pos x="165" y="18"/>
                </a:cxn>
                <a:cxn ang="0">
                  <a:pos x="156" y="14"/>
                </a:cxn>
                <a:cxn ang="0">
                  <a:pos x="147" y="9"/>
                </a:cxn>
                <a:cxn ang="0">
                  <a:pos x="138" y="9"/>
                </a:cxn>
                <a:cxn ang="0">
                  <a:pos x="134" y="14"/>
                </a:cxn>
                <a:cxn ang="0">
                  <a:pos x="129" y="23"/>
                </a:cxn>
                <a:cxn ang="0">
                  <a:pos x="125" y="31"/>
                </a:cxn>
                <a:cxn ang="0">
                  <a:pos x="125" y="161"/>
                </a:cxn>
                <a:cxn ang="0">
                  <a:pos x="0" y="233"/>
                </a:cxn>
                <a:cxn ang="0">
                  <a:pos x="27" y="277"/>
                </a:cxn>
                <a:cxn ang="0">
                  <a:pos x="152" y="206"/>
                </a:cxn>
                <a:cxn ang="0">
                  <a:pos x="268" y="273"/>
                </a:cxn>
                <a:cxn ang="0">
                  <a:pos x="272" y="277"/>
                </a:cxn>
                <a:cxn ang="0">
                  <a:pos x="281" y="277"/>
                </a:cxn>
                <a:cxn ang="0">
                  <a:pos x="290" y="273"/>
                </a:cxn>
                <a:cxn ang="0">
                  <a:pos x="295" y="268"/>
                </a:cxn>
                <a:cxn ang="0">
                  <a:pos x="299" y="259"/>
                </a:cxn>
                <a:cxn ang="0">
                  <a:pos x="299" y="251"/>
                </a:cxn>
                <a:cxn ang="0">
                  <a:pos x="295" y="242"/>
                </a:cxn>
                <a:cxn ang="0">
                  <a:pos x="286" y="237"/>
                </a:cxn>
                <a:cxn ang="0">
                  <a:pos x="196" y="179"/>
                </a:cxn>
                <a:cxn ang="0">
                  <a:pos x="254" y="148"/>
                </a:cxn>
                <a:cxn ang="0">
                  <a:pos x="321" y="188"/>
                </a:cxn>
                <a:cxn ang="0">
                  <a:pos x="330" y="192"/>
                </a:cxn>
                <a:cxn ang="0">
                  <a:pos x="335" y="192"/>
                </a:cxn>
                <a:cxn ang="0">
                  <a:pos x="344" y="188"/>
                </a:cxn>
                <a:cxn ang="0">
                  <a:pos x="348" y="179"/>
                </a:cxn>
                <a:cxn ang="0">
                  <a:pos x="348" y="175"/>
                </a:cxn>
                <a:cxn ang="0">
                  <a:pos x="348" y="166"/>
                </a:cxn>
                <a:cxn ang="0">
                  <a:pos x="348" y="157"/>
                </a:cxn>
                <a:cxn ang="0">
                  <a:pos x="339" y="152"/>
                </a:cxn>
                <a:cxn ang="0">
                  <a:pos x="295" y="121"/>
                </a:cxn>
              </a:cxnLst>
              <a:pathLst>
                <a:path w="393" h="277">
                  <a:moveTo>
                    <a:pt x="295" y="121"/>
                  </a:moveTo>
                  <a:lnTo>
                    <a:pt x="384" y="72"/>
                  </a:lnTo>
                  <a:lnTo>
                    <a:pt x="393" y="63"/>
                  </a:lnTo>
                  <a:lnTo>
                    <a:pt x="393" y="54"/>
                  </a:lnTo>
                  <a:lnTo>
                    <a:pt x="393" y="49"/>
                  </a:lnTo>
                  <a:lnTo>
                    <a:pt x="393" y="40"/>
                  </a:lnTo>
                  <a:lnTo>
                    <a:pt x="384" y="31"/>
                  </a:lnTo>
                  <a:lnTo>
                    <a:pt x="379" y="27"/>
                  </a:lnTo>
                  <a:lnTo>
                    <a:pt x="370" y="27"/>
                  </a:lnTo>
                  <a:lnTo>
                    <a:pt x="357" y="27"/>
                  </a:lnTo>
                  <a:lnTo>
                    <a:pt x="268" y="81"/>
                  </a:lnTo>
                  <a:lnTo>
                    <a:pt x="268" y="27"/>
                  </a:lnTo>
                  <a:lnTo>
                    <a:pt x="268" y="14"/>
                  </a:lnTo>
                  <a:lnTo>
                    <a:pt x="263" y="9"/>
                  </a:lnTo>
                  <a:lnTo>
                    <a:pt x="254" y="5"/>
                  </a:lnTo>
                  <a:lnTo>
                    <a:pt x="250" y="0"/>
                  </a:lnTo>
                  <a:lnTo>
                    <a:pt x="241" y="5"/>
                  </a:lnTo>
                  <a:lnTo>
                    <a:pt x="232" y="5"/>
                  </a:lnTo>
                  <a:lnTo>
                    <a:pt x="228" y="14"/>
                  </a:lnTo>
                  <a:lnTo>
                    <a:pt x="228" y="23"/>
                  </a:lnTo>
                  <a:lnTo>
                    <a:pt x="228" y="99"/>
                  </a:lnTo>
                  <a:lnTo>
                    <a:pt x="170" y="134"/>
                  </a:lnTo>
                  <a:lnTo>
                    <a:pt x="170" y="36"/>
                  </a:lnTo>
                  <a:lnTo>
                    <a:pt x="170" y="27"/>
                  </a:lnTo>
                  <a:lnTo>
                    <a:pt x="165" y="18"/>
                  </a:lnTo>
                  <a:lnTo>
                    <a:pt x="156" y="14"/>
                  </a:lnTo>
                  <a:lnTo>
                    <a:pt x="147" y="9"/>
                  </a:lnTo>
                  <a:lnTo>
                    <a:pt x="138" y="9"/>
                  </a:lnTo>
                  <a:lnTo>
                    <a:pt x="134" y="14"/>
                  </a:lnTo>
                  <a:lnTo>
                    <a:pt x="129" y="23"/>
                  </a:lnTo>
                  <a:lnTo>
                    <a:pt x="125" y="31"/>
                  </a:lnTo>
                  <a:lnTo>
                    <a:pt x="125" y="161"/>
                  </a:lnTo>
                  <a:lnTo>
                    <a:pt x="0" y="233"/>
                  </a:lnTo>
                  <a:lnTo>
                    <a:pt x="27" y="277"/>
                  </a:lnTo>
                  <a:lnTo>
                    <a:pt x="152" y="206"/>
                  </a:lnTo>
                  <a:lnTo>
                    <a:pt x="268" y="273"/>
                  </a:lnTo>
                  <a:lnTo>
                    <a:pt x="272" y="277"/>
                  </a:lnTo>
                  <a:lnTo>
                    <a:pt x="281" y="277"/>
                  </a:lnTo>
                  <a:lnTo>
                    <a:pt x="290" y="273"/>
                  </a:lnTo>
                  <a:lnTo>
                    <a:pt x="295" y="268"/>
                  </a:lnTo>
                  <a:lnTo>
                    <a:pt x="299" y="259"/>
                  </a:lnTo>
                  <a:lnTo>
                    <a:pt x="299" y="251"/>
                  </a:lnTo>
                  <a:lnTo>
                    <a:pt x="295" y="242"/>
                  </a:lnTo>
                  <a:lnTo>
                    <a:pt x="286" y="237"/>
                  </a:lnTo>
                  <a:lnTo>
                    <a:pt x="196" y="179"/>
                  </a:lnTo>
                  <a:lnTo>
                    <a:pt x="254" y="148"/>
                  </a:lnTo>
                  <a:lnTo>
                    <a:pt x="321" y="188"/>
                  </a:lnTo>
                  <a:lnTo>
                    <a:pt x="330" y="192"/>
                  </a:lnTo>
                  <a:lnTo>
                    <a:pt x="335" y="192"/>
                  </a:lnTo>
                  <a:lnTo>
                    <a:pt x="344" y="188"/>
                  </a:lnTo>
                  <a:lnTo>
                    <a:pt x="348" y="179"/>
                  </a:lnTo>
                  <a:lnTo>
                    <a:pt x="348" y="175"/>
                  </a:lnTo>
                  <a:lnTo>
                    <a:pt x="348" y="166"/>
                  </a:lnTo>
                  <a:lnTo>
                    <a:pt x="348" y="157"/>
                  </a:lnTo>
                  <a:lnTo>
                    <a:pt x="339" y="152"/>
                  </a:lnTo>
                  <a:lnTo>
                    <a:pt x="295" y="121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996" name="Freeform 10"/>
            <p:cNvSpPr/>
            <p:nvPr/>
          </p:nvSpPr>
          <p:spPr>
            <a:xfrm>
              <a:off x="250" y="322"/>
              <a:ext cx="263" cy="228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49" y="67"/>
                </a:cxn>
                <a:cxn ang="0">
                  <a:pos x="67" y="0"/>
                </a:cxn>
                <a:cxn ang="0">
                  <a:pos x="134" y="23"/>
                </a:cxn>
                <a:cxn ang="0">
                  <a:pos x="201" y="0"/>
                </a:cxn>
                <a:cxn ang="0">
                  <a:pos x="214" y="67"/>
                </a:cxn>
                <a:cxn ang="0">
                  <a:pos x="263" y="116"/>
                </a:cxn>
                <a:cxn ang="0">
                  <a:pos x="214" y="161"/>
                </a:cxn>
                <a:cxn ang="0">
                  <a:pos x="201" y="228"/>
                </a:cxn>
                <a:cxn ang="0">
                  <a:pos x="134" y="210"/>
                </a:cxn>
                <a:cxn ang="0">
                  <a:pos x="67" y="228"/>
                </a:cxn>
                <a:cxn ang="0">
                  <a:pos x="49" y="161"/>
                </a:cxn>
                <a:cxn ang="0">
                  <a:pos x="0" y="116"/>
                </a:cxn>
              </a:cxnLst>
              <a:pathLst>
                <a:path w="263" h="228">
                  <a:moveTo>
                    <a:pt x="0" y="116"/>
                  </a:moveTo>
                  <a:lnTo>
                    <a:pt x="49" y="67"/>
                  </a:lnTo>
                  <a:lnTo>
                    <a:pt x="67" y="0"/>
                  </a:lnTo>
                  <a:lnTo>
                    <a:pt x="134" y="23"/>
                  </a:lnTo>
                  <a:lnTo>
                    <a:pt x="201" y="0"/>
                  </a:lnTo>
                  <a:lnTo>
                    <a:pt x="214" y="67"/>
                  </a:lnTo>
                  <a:lnTo>
                    <a:pt x="263" y="116"/>
                  </a:lnTo>
                  <a:lnTo>
                    <a:pt x="214" y="161"/>
                  </a:lnTo>
                  <a:lnTo>
                    <a:pt x="201" y="228"/>
                  </a:lnTo>
                  <a:lnTo>
                    <a:pt x="134" y="210"/>
                  </a:lnTo>
                  <a:lnTo>
                    <a:pt x="67" y="228"/>
                  </a:lnTo>
                  <a:lnTo>
                    <a:pt x="49" y="161"/>
                  </a:lnTo>
                  <a:lnTo>
                    <a:pt x="0" y="116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1997" name="TextBox 14"/>
          <p:cNvSpPr/>
          <p:nvPr/>
        </p:nvSpPr>
        <p:spPr>
          <a:xfrm>
            <a:off x="1330325" y="1028700"/>
            <a:ext cx="3386138" cy="598488"/>
          </a:xfrm>
          <a:prstGeom prst="rect">
            <a:avLst/>
          </a:prstGeom>
          <a:gradFill rotWithShape="1">
            <a:gsLst>
              <a:gs pos="0">
                <a:srgbClr val="CBD5FF">
                  <a:alpha val="100000"/>
                </a:srgbClr>
              </a:gs>
              <a:gs pos="34999">
                <a:srgbClr val="DAE0FE">
                  <a:alpha val="100000"/>
                </a:srgbClr>
              </a:gs>
              <a:gs pos="100000">
                <a:srgbClr val="EFF2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B3BAD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defTabSz="914400"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200" dirty="0">
                <a:solidFill>
                  <a:srgbClr val="002A5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3.6</a:t>
            </a:r>
            <a:r>
              <a:rPr lang="zh-CN" altLang="en-US" sz="2200" dirty="0">
                <a:solidFill>
                  <a:srgbClr val="002A5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希望篇</a:t>
            </a:r>
            <a:endParaRPr lang="zh-CN" altLang="en-US" sz="2200" dirty="0">
              <a:solidFill>
                <a:srgbClr val="002A56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32776" name="TextBox 1"/>
          <p:cNvSpPr/>
          <p:nvPr/>
        </p:nvSpPr>
        <p:spPr>
          <a:xfrm>
            <a:off x="1330325" y="2243138"/>
            <a:ext cx="6929438" cy="5354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hlink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Verdana" panose="020B060403050404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Verdana" panose="020B060403050404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Verdana" panose="020B060403050404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Verdana" panose="020B0604030504040204" pitchFamily="34" charset="0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只要执行力足够强，没啥不可能的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   我还不是天天喊着自己是美少女，喊了好多年了，反正朋友圈的人都知道了。。。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kumimoji="0" lang="en-US" altLang="zh-CN" sz="54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offer</a:t>
            </a:r>
            <a:r>
              <a:rPr kumimoji="0" lang="zh-CN" altLang="en-US" sz="54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总会有的</a:t>
            </a:r>
            <a:r>
              <a:rPr kumimoji="0" lang="en-US" altLang="zh-CN" sz="54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!</a:t>
            </a:r>
            <a:endParaRPr kumimoji="0" lang="en-US" altLang="zh-CN" sz="54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endParaRPr kumimoji="0" lang="zh-CN" altLang="en-US" sz="54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endParaRPr kumimoji="0" lang="en-US" altLang="zh-CN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</p:txBody>
      </p:sp>
      <p:sp>
        <p:nvSpPr>
          <p:cNvPr id="41999" name="TextBox 2"/>
          <p:cNvSpPr/>
          <p:nvPr/>
        </p:nvSpPr>
        <p:spPr>
          <a:xfrm>
            <a:off x="-544512" y="4005263"/>
            <a:ext cx="8091487" cy="4810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 defTabSz="9144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 sz="2000" dirty="0">
              <a:solidFill>
                <a:srgbClr val="003366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000" name="Rectangle 11"/>
          <p:cNvSpPr/>
          <p:nvPr/>
        </p:nvSpPr>
        <p:spPr>
          <a:xfrm>
            <a:off x="1260475" y="292100"/>
            <a:ext cx="4464050" cy="398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defTabSz="914400" eaLnBrk="0" hangingPunct="0"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Verdana" panose="020B0604030504040204" pitchFamily="34" charset="0"/>
              </a:rPr>
              <a:t>求职完成</a:t>
            </a:r>
            <a:r>
              <a:rPr lang="en-US" altLang="zh-CN" sz="2000" b="1" dirty="0">
                <a:solidFill>
                  <a:srgbClr val="000000"/>
                </a:solidFill>
                <a:latin typeface="楷体_GB2312" charset="-122"/>
                <a:sym typeface="Verdana" panose="020B0604030504040204" pitchFamily="34" charset="0"/>
              </a:rPr>
              <a:t>---</a:t>
            </a:r>
            <a:r>
              <a:rPr lang="zh-CN" altLang="en-US" sz="20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Verdana" panose="020B0604030504040204" pitchFamily="34" charset="0"/>
              </a:rPr>
              <a:t>希冀</a:t>
            </a:r>
            <a:endParaRPr lang="zh-CN" altLang="en-US" sz="2000" b="1" dirty="0">
              <a:solidFill>
                <a:srgbClr val="000000"/>
              </a:solidFill>
              <a:latin typeface="楷体_GB2312" charset="-122"/>
              <a:ea typeface="楷体_GB2312" charset="-122"/>
              <a:sym typeface="Verdana" panose="020B0604030504040204" pitchFamily="34" charset="0"/>
            </a:endParaRPr>
          </a:p>
        </p:txBody>
      </p:sp>
      <p:sp>
        <p:nvSpPr>
          <p:cNvPr id="42001" name="Line 12"/>
          <p:cNvSpPr/>
          <p:nvPr/>
        </p:nvSpPr>
        <p:spPr>
          <a:xfrm>
            <a:off x="1547813" y="762000"/>
            <a:ext cx="3960812" cy="3175"/>
          </a:xfrm>
          <a:prstGeom prst="line">
            <a:avLst/>
          </a:prstGeom>
          <a:ln w="9525" cap="flat" cmpd="sng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2002" name="组合 21"/>
          <p:cNvGrpSpPr/>
          <p:nvPr/>
        </p:nvGrpSpPr>
        <p:grpSpPr>
          <a:xfrm>
            <a:off x="298450" y="574675"/>
            <a:ext cx="557213" cy="5915025"/>
            <a:chOff x="298450" y="574675"/>
            <a:chExt cx="557213" cy="5915025"/>
          </a:xfrm>
        </p:grpSpPr>
        <p:sp>
          <p:nvSpPr>
            <p:cNvPr id="23" name="矩形 22"/>
            <p:cNvSpPr/>
            <p:nvPr/>
          </p:nvSpPr>
          <p:spPr bwMode="auto">
            <a:xfrm>
              <a:off x="298450" y="574675"/>
              <a:ext cx="538163" cy="5915025"/>
            </a:xfrm>
            <a:prstGeom prst="rect">
              <a:avLst/>
            </a:prstGeom>
            <a:gradFill>
              <a:gsLst>
                <a:gs pos="100000">
                  <a:schemeClr val="tx1">
                    <a:lumMod val="20000"/>
                    <a:lumOff val="80000"/>
                  </a:schemeClr>
                </a:gs>
                <a:gs pos="23000">
                  <a:schemeClr val="tx1">
                    <a:lumMod val="20000"/>
                    <a:lumOff val="80000"/>
                  </a:schemeClr>
                </a:gs>
                <a:gs pos="0">
                  <a:schemeClr val="tx1">
                    <a:lumMod val="40000"/>
                    <a:lumOff val="6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tx1">
                    <a:lumMod val="20000"/>
                    <a:lumOff val="80000"/>
                  </a:schemeClr>
                </a:gs>
                <a:gs pos="100000">
                  <a:schemeClr val="tx1">
                    <a:lumMod val="20000"/>
                    <a:lumOff val="80000"/>
                  </a:schemeClr>
                </a:gs>
              </a:gsLst>
              <a:lin ang="150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charset="-122"/>
                <a:ea typeface="楷体_GB2312" charset="-122"/>
                <a:cs typeface="+mn-cs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03848" y="1001713"/>
              <a:ext cx="551815" cy="4053840"/>
            </a:xfrm>
            <a:prstGeom prst="rect">
              <a:avLst/>
            </a:prstGeom>
            <a:noFill/>
          </p:spPr>
          <p:txBody>
            <a:bodyPr vert="eaVert"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行楷" pitchFamily="2" charset="-122"/>
                  <a:ea typeface="华文行楷" pitchFamily="2" charset="-122"/>
                  <a:cs typeface="+mn-cs"/>
                  <a:sym typeface="+mn-ea"/>
                </a:rPr>
                <a:t>不知道叫什么名字的经验分享</a:t>
              </a: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charset="-122"/>
                <a:ea typeface="华文行楷" pitchFamily="2" charset="-122"/>
                <a:cs typeface="+mn-cs"/>
                <a:sym typeface="+mn-ea"/>
              </a:endParaRP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5pPr>
          </a:lstStyle>
          <a:p>
            <a:pPr lvl="0" indent="0" eaLnBrk="1" hangingPunct="1"/>
            <a:fld id="{9A0DB2DC-4C9A-4742-B13C-FB6460FD3503}" type="slidenum">
              <a:rPr lang="zh-CN" altLang="en-US" sz="9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900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30722" name="Picture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0" y="6165850"/>
            <a:ext cx="2808288" cy="5778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0723" name="Group 3"/>
          <p:cNvGrpSpPr/>
          <p:nvPr/>
        </p:nvGrpSpPr>
        <p:grpSpPr>
          <a:xfrm>
            <a:off x="900113" y="314325"/>
            <a:ext cx="544512" cy="609600"/>
            <a:chOff x="982" y="214"/>
            <a:chExt cx="759" cy="872"/>
          </a:xfrm>
        </p:grpSpPr>
        <p:sp>
          <p:nvSpPr>
            <p:cNvPr id="30724" name="Freeform 4"/>
            <p:cNvSpPr/>
            <p:nvPr/>
          </p:nvSpPr>
          <p:spPr>
            <a:xfrm>
              <a:off x="1214" y="214"/>
              <a:ext cx="299" cy="434"/>
            </a:xfrm>
            <a:custGeom>
              <a:avLst/>
              <a:gdLst/>
              <a:ahLst/>
              <a:cxnLst>
                <a:cxn ang="0">
                  <a:pos x="174" y="121"/>
                </a:cxn>
                <a:cxn ang="0">
                  <a:pos x="174" y="23"/>
                </a:cxn>
                <a:cxn ang="0">
                  <a:pos x="170" y="9"/>
                </a:cxn>
                <a:cxn ang="0">
                  <a:pos x="165" y="5"/>
                </a:cxn>
                <a:cxn ang="0">
                  <a:pos x="156" y="0"/>
                </a:cxn>
                <a:cxn ang="0">
                  <a:pos x="152" y="0"/>
                </a:cxn>
                <a:cxn ang="0">
                  <a:pos x="143" y="0"/>
                </a:cxn>
                <a:cxn ang="0">
                  <a:pos x="134" y="5"/>
                </a:cxn>
                <a:cxn ang="0">
                  <a:pos x="125" y="9"/>
                </a:cxn>
                <a:cxn ang="0">
                  <a:pos x="125" y="23"/>
                </a:cxn>
                <a:cxn ang="0">
                  <a:pos x="125" y="126"/>
                </a:cxn>
                <a:cxn ang="0">
                  <a:pos x="76" y="99"/>
                </a:cxn>
                <a:cxn ang="0">
                  <a:pos x="67" y="94"/>
                </a:cxn>
                <a:cxn ang="0">
                  <a:pos x="58" y="94"/>
                </a:cxn>
                <a:cxn ang="0">
                  <a:pos x="49" y="99"/>
                </a:cxn>
                <a:cxn ang="0">
                  <a:pos x="45" y="103"/>
                </a:cxn>
                <a:cxn ang="0">
                  <a:pos x="40" y="112"/>
                </a:cxn>
                <a:cxn ang="0">
                  <a:pos x="45" y="117"/>
                </a:cxn>
                <a:cxn ang="0">
                  <a:pos x="45" y="126"/>
                </a:cxn>
                <a:cxn ang="0">
                  <a:pos x="54" y="134"/>
                </a:cxn>
                <a:cxn ang="0">
                  <a:pos x="121" y="170"/>
                </a:cxn>
                <a:cxn ang="0">
                  <a:pos x="121" y="242"/>
                </a:cxn>
                <a:cxn ang="0">
                  <a:pos x="36" y="188"/>
                </a:cxn>
                <a:cxn ang="0">
                  <a:pos x="27" y="184"/>
                </a:cxn>
                <a:cxn ang="0">
                  <a:pos x="18" y="184"/>
                </a:cxn>
                <a:cxn ang="0">
                  <a:pos x="9" y="188"/>
                </a:cxn>
                <a:cxn ang="0">
                  <a:pos x="5" y="193"/>
                </a:cxn>
                <a:cxn ang="0">
                  <a:pos x="0" y="202"/>
                </a:cxn>
                <a:cxn ang="0">
                  <a:pos x="0" y="210"/>
                </a:cxn>
                <a:cxn ang="0">
                  <a:pos x="5" y="219"/>
                </a:cxn>
                <a:cxn ang="0">
                  <a:pos x="14" y="224"/>
                </a:cxn>
                <a:cxn ang="0">
                  <a:pos x="121" y="291"/>
                </a:cxn>
                <a:cxn ang="0">
                  <a:pos x="121" y="434"/>
                </a:cxn>
                <a:cxn ang="0">
                  <a:pos x="174" y="434"/>
                </a:cxn>
                <a:cxn ang="0">
                  <a:pos x="174" y="291"/>
                </a:cxn>
                <a:cxn ang="0">
                  <a:pos x="290" y="224"/>
                </a:cxn>
                <a:cxn ang="0">
                  <a:pos x="295" y="219"/>
                </a:cxn>
                <a:cxn ang="0">
                  <a:pos x="299" y="210"/>
                </a:cxn>
                <a:cxn ang="0">
                  <a:pos x="299" y="202"/>
                </a:cxn>
                <a:cxn ang="0">
                  <a:pos x="299" y="197"/>
                </a:cxn>
                <a:cxn ang="0">
                  <a:pos x="295" y="188"/>
                </a:cxn>
                <a:cxn ang="0">
                  <a:pos x="286" y="184"/>
                </a:cxn>
                <a:cxn ang="0">
                  <a:pos x="277" y="184"/>
                </a:cxn>
                <a:cxn ang="0">
                  <a:pos x="268" y="188"/>
                </a:cxn>
                <a:cxn ang="0">
                  <a:pos x="174" y="237"/>
                </a:cxn>
                <a:cxn ang="0">
                  <a:pos x="174" y="170"/>
                </a:cxn>
                <a:cxn ang="0">
                  <a:pos x="246" y="134"/>
                </a:cxn>
                <a:cxn ang="0">
                  <a:pos x="250" y="130"/>
                </a:cxn>
                <a:cxn ang="0">
                  <a:pos x="255" y="121"/>
                </a:cxn>
                <a:cxn ang="0">
                  <a:pos x="255" y="112"/>
                </a:cxn>
                <a:cxn ang="0">
                  <a:pos x="250" y="108"/>
                </a:cxn>
                <a:cxn ang="0">
                  <a:pos x="246" y="103"/>
                </a:cxn>
                <a:cxn ang="0">
                  <a:pos x="237" y="99"/>
                </a:cxn>
                <a:cxn ang="0">
                  <a:pos x="232" y="99"/>
                </a:cxn>
                <a:cxn ang="0">
                  <a:pos x="223" y="99"/>
                </a:cxn>
                <a:cxn ang="0">
                  <a:pos x="174" y="121"/>
                </a:cxn>
              </a:cxnLst>
              <a:pathLst>
                <a:path w="299" h="434">
                  <a:moveTo>
                    <a:pt x="174" y="121"/>
                  </a:moveTo>
                  <a:lnTo>
                    <a:pt x="174" y="23"/>
                  </a:lnTo>
                  <a:lnTo>
                    <a:pt x="170" y="9"/>
                  </a:lnTo>
                  <a:lnTo>
                    <a:pt x="165" y="5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0"/>
                  </a:lnTo>
                  <a:lnTo>
                    <a:pt x="134" y="5"/>
                  </a:lnTo>
                  <a:lnTo>
                    <a:pt x="125" y="9"/>
                  </a:lnTo>
                  <a:lnTo>
                    <a:pt x="125" y="23"/>
                  </a:lnTo>
                  <a:lnTo>
                    <a:pt x="125" y="126"/>
                  </a:lnTo>
                  <a:lnTo>
                    <a:pt x="76" y="99"/>
                  </a:lnTo>
                  <a:lnTo>
                    <a:pt x="67" y="94"/>
                  </a:lnTo>
                  <a:lnTo>
                    <a:pt x="58" y="94"/>
                  </a:lnTo>
                  <a:lnTo>
                    <a:pt x="49" y="99"/>
                  </a:lnTo>
                  <a:lnTo>
                    <a:pt x="45" y="103"/>
                  </a:lnTo>
                  <a:lnTo>
                    <a:pt x="40" y="112"/>
                  </a:lnTo>
                  <a:lnTo>
                    <a:pt x="45" y="117"/>
                  </a:lnTo>
                  <a:lnTo>
                    <a:pt x="45" y="126"/>
                  </a:lnTo>
                  <a:lnTo>
                    <a:pt x="54" y="134"/>
                  </a:lnTo>
                  <a:lnTo>
                    <a:pt x="121" y="170"/>
                  </a:lnTo>
                  <a:lnTo>
                    <a:pt x="121" y="242"/>
                  </a:lnTo>
                  <a:lnTo>
                    <a:pt x="36" y="188"/>
                  </a:lnTo>
                  <a:lnTo>
                    <a:pt x="27" y="184"/>
                  </a:lnTo>
                  <a:lnTo>
                    <a:pt x="18" y="184"/>
                  </a:lnTo>
                  <a:lnTo>
                    <a:pt x="9" y="188"/>
                  </a:lnTo>
                  <a:lnTo>
                    <a:pt x="5" y="193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5" y="219"/>
                  </a:lnTo>
                  <a:lnTo>
                    <a:pt x="14" y="224"/>
                  </a:lnTo>
                  <a:lnTo>
                    <a:pt x="121" y="291"/>
                  </a:lnTo>
                  <a:lnTo>
                    <a:pt x="121" y="434"/>
                  </a:lnTo>
                  <a:lnTo>
                    <a:pt x="174" y="434"/>
                  </a:lnTo>
                  <a:lnTo>
                    <a:pt x="174" y="291"/>
                  </a:lnTo>
                  <a:lnTo>
                    <a:pt x="290" y="224"/>
                  </a:lnTo>
                  <a:lnTo>
                    <a:pt x="295" y="219"/>
                  </a:lnTo>
                  <a:lnTo>
                    <a:pt x="299" y="210"/>
                  </a:lnTo>
                  <a:lnTo>
                    <a:pt x="299" y="202"/>
                  </a:lnTo>
                  <a:lnTo>
                    <a:pt x="299" y="197"/>
                  </a:lnTo>
                  <a:lnTo>
                    <a:pt x="295" y="188"/>
                  </a:lnTo>
                  <a:lnTo>
                    <a:pt x="286" y="184"/>
                  </a:lnTo>
                  <a:lnTo>
                    <a:pt x="277" y="184"/>
                  </a:lnTo>
                  <a:lnTo>
                    <a:pt x="268" y="188"/>
                  </a:lnTo>
                  <a:lnTo>
                    <a:pt x="174" y="237"/>
                  </a:lnTo>
                  <a:lnTo>
                    <a:pt x="174" y="170"/>
                  </a:lnTo>
                  <a:lnTo>
                    <a:pt x="246" y="134"/>
                  </a:lnTo>
                  <a:lnTo>
                    <a:pt x="250" y="130"/>
                  </a:lnTo>
                  <a:lnTo>
                    <a:pt x="255" y="121"/>
                  </a:lnTo>
                  <a:lnTo>
                    <a:pt x="255" y="112"/>
                  </a:lnTo>
                  <a:lnTo>
                    <a:pt x="250" y="108"/>
                  </a:lnTo>
                  <a:lnTo>
                    <a:pt x="246" y="103"/>
                  </a:lnTo>
                  <a:lnTo>
                    <a:pt x="237" y="99"/>
                  </a:lnTo>
                  <a:lnTo>
                    <a:pt x="232" y="99"/>
                  </a:lnTo>
                  <a:lnTo>
                    <a:pt x="223" y="99"/>
                  </a:lnTo>
                  <a:lnTo>
                    <a:pt x="174" y="121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25" name="Freeform 5"/>
            <p:cNvSpPr/>
            <p:nvPr/>
          </p:nvSpPr>
          <p:spPr>
            <a:xfrm>
              <a:off x="982" y="398"/>
              <a:ext cx="393" cy="272"/>
            </a:xfrm>
            <a:custGeom>
              <a:avLst/>
              <a:gdLst/>
              <a:ahLst/>
              <a:cxnLst>
                <a:cxn ang="0">
                  <a:pos x="121" y="71"/>
                </a:cxn>
                <a:cxn ang="0">
                  <a:pos x="36" y="22"/>
                </a:cxn>
                <a:cxn ang="0">
                  <a:pos x="27" y="18"/>
                </a:cxn>
                <a:cxn ang="0">
                  <a:pos x="18" y="18"/>
                </a:cxn>
                <a:cxn ang="0">
                  <a:pos x="9" y="22"/>
                </a:cxn>
                <a:cxn ang="0">
                  <a:pos x="5" y="31"/>
                </a:cxn>
                <a:cxn ang="0">
                  <a:pos x="0" y="40"/>
                </a:cxn>
                <a:cxn ang="0">
                  <a:pos x="0" y="49"/>
                </a:cxn>
                <a:cxn ang="0">
                  <a:pos x="5" y="58"/>
                </a:cxn>
                <a:cxn ang="0">
                  <a:pos x="9" y="62"/>
                </a:cxn>
                <a:cxn ang="0">
                  <a:pos x="98" y="116"/>
                </a:cxn>
                <a:cxn ang="0">
                  <a:pos x="54" y="143"/>
                </a:cxn>
                <a:cxn ang="0">
                  <a:pos x="45" y="147"/>
                </a:cxn>
                <a:cxn ang="0">
                  <a:pos x="40" y="156"/>
                </a:cxn>
                <a:cxn ang="0">
                  <a:pos x="40" y="165"/>
                </a:cxn>
                <a:cxn ang="0">
                  <a:pos x="40" y="174"/>
                </a:cxn>
                <a:cxn ang="0">
                  <a:pos x="49" y="178"/>
                </a:cxn>
                <a:cxn ang="0">
                  <a:pos x="54" y="183"/>
                </a:cxn>
                <a:cxn ang="0">
                  <a:pos x="63" y="183"/>
                </a:cxn>
                <a:cxn ang="0">
                  <a:pos x="72" y="183"/>
                </a:cxn>
                <a:cxn ang="0">
                  <a:pos x="139" y="143"/>
                </a:cxn>
                <a:cxn ang="0">
                  <a:pos x="197" y="178"/>
                </a:cxn>
                <a:cxn ang="0">
                  <a:pos x="112" y="223"/>
                </a:cxn>
                <a:cxn ang="0">
                  <a:pos x="103" y="232"/>
                </a:cxn>
                <a:cxn ang="0">
                  <a:pos x="98" y="241"/>
                </a:cxn>
                <a:cxn ang="0">
                  <a:pos x="98" y="246"/>
                </a:cxn>
                <a:cxn ang="0">
                  <a:pos x="98" y="254"/>
                </a:cxn>
                <a:cxn ang="0">
                  <a:pos x="103" y="263"/>
                </a:cxn>
                <a:cxn ang="0">
                  <a:pos x="112" y="268"/>
                </a:cxn>
                <a:cxn ang="0">
                  <a:pos x="121" y="268"/>
                </a:cxn>
                <a:cxn ang="0">
                  <a:pos x="130" y="263"/>
                </a:cxn>
                <a:cxn ang="0">
                  <a:pos x="241" y="201"/>
                </a:cxn>
                <a:cxn ang="0">
                  <a:pos x="366" y="272"/>
                </a:cxn>
                <a:cxn ang="0">
                  <a:pos x="393" y="228"/>
                </a:cxn>
                <a:cxn ang="0">
                  <a:pos x="268" y="156"/>
                </a:cxn>
                <a:cxn ang="0">
                  <a:pos x="268" y="22"/>
                </a:cxn>
                <a:cxn ang="0">
                  <a:pos x="268" y="13"/>
                </a:cxn>
                <a:cxn ang="0">
                  <a:pos x="264" y="9"/>
                </a:cxn>
                <a:cxn ang="0">
                  <a:pos x="255" y="4"/>
                </a:cxn>
                <a:cxn ang="0">
                  <a:pos x="250" y="0"/>
                </a:cxn>
                <a:cxn ang="0">
                  <a:pos x="241" y="0"/>
                </a:cxn>
                <a:cxn ang="0">
                  <a:pos x="232" y="4"/>
                </a:cxn>
                <a:cxn ang="0">
                  <a:pos x="228" y="13"/>
                </a:cxn>
                <a:cxn ang="0">
                  <a:pos x="228" y="22"/>
                </a:cxn>
                <a:cxn ang="0">
                  <a:pos x="223" y="129"/>
                </a:cxn>
                <a:cxn ang="0">
                  <a:pos x="165" y="94"/>
                </a:cxn>
                <a:cxn ang="0">
                  <a:pos x="170" y="18"/>
                </a:cxn>
                <a:cxn ang="0">
                  <a:pos x="165" y="9"/>
                </a:cxn>
                <a:cxn ang="0">
                  <a:pos x="161" y="4"/>
                </a:cxn>
                <a:cxn ang="0">
                  <a:pos x="156" y="0"/>
                </a:cxn>
                <a:cxn ang="0">
                  <a:pos x="148" y="0"/>
                </a:cxn>
                <a:cxn ang="0">
                  <a:pos x="139" y="0"/>
                </a:cxn>
                <a:cxn ang="0">
                  <a:pos x="134" y="4"/>
                </a:cxn>
                <a:cxn ang="0">
                  <a:pos x="130" y="9"/>
                </a:cxn>
                <a:cxn ang="0">
                  <a:pos x="125" y="18"/>
                </a:cxn>
                <a:cxn ang="0">
                  <a:pos x="121" y="71"/>
                </a:cxn>
              </a:cxnLst>
              <a:pathLst>
                <a:path w="393" h="272">
                  <a:moveTo>
                    <a:pt x="121" y="71"/>
                  </a:moveTo>
                  <a:lnTo>
                    <a:pt x="36" y="22"/>
                  </a:lnTo>
                  <a:lnTo>
                    <a:pt x="27" y="18"/>
                  </a:lnTo>
                  <a:lnTo>
                    <a:pt x="18" y="18"/>
                  </a:lnTo>
                  <a:lnTo>
                    <a:pt x="9" y="22"/>
                  </a:lnTo>
                  <a:lnTo>
                    <a:pt x="5" y="31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5" y="58"/>
                  </a:lnTo>
                  <a:lnTo>
                    <a:pt x="9" y="62"/>
                  </a:lnTo>
                  <a:lnTo>
                    <a:pt x="98" y="116"/>
                  </a:lnTo>
                  <a:lnTo>
                    <a:pt x="54" y="143"/>
                  </a:lnTo>
                  <a:lnTo>
                    <a:pt x="45" y="147"/>
                  </a:lnTo>
                  <a:lnTo>
                    <a:pt x="40" y="156"/>
                  </a:lnTo>
                  <a:lnTo>
                    <a:pt x="40" y="165"/>
                  </a:lnTo>
                  <a:lnTo>
                    <a:pt x="40" y="174"/>
                  </a:lnTo>
                  <a:lnTo>
                    <a:pt x="49" y="178"/>
                  </a:lnTo>
                  <a:lnTo>
                    <a:pt x="54" y="183"/>
                  </a:lnTo>
                  <a:lnTo>
                    <a:pt x="63" y="183"/>
                  </a:lnTo>
                  <a:lnTo>
                    <a:pt x="72" y="183"/>
                  </a:lnTo>
                  <a:lnTo>
                    <a:pt x="139" y="143"/>
                  </a:lnTo>
                  <a:lnTo>
                    <a:pt x="197" y="178"/>
                  </a:lnTo>
                  <a:lnTo>
                    <a:pt x="112" y="223"/>
                  </a:lnTo>
                  <a:lnTo>
                    <a:pt x="103" y="232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8" y="254"/>
                  </a:lnTo>
                  <a:lnTo>
                    <a:pt x="103" y="263"/>
                  </a:lnTo>
                  <a:lnTo>
                    <a:pt x="112" y="268"/>
                  </a:lnTo>
                  <a:lnTo>
                    <a:pt x="121" y="268"/>
                  </a:lnTo>
                  <a:lnTo>
                    <a:pt x="130" y="263"/>
                  </a:lnTo>
                  <a:lnTo>
                    <a:pt x="241" y="201"/>
                  </a:lnTo>
                  <a:lnTo>
                    <a:pt x="366" y="272"/>
                  </a:lnTo>
                  <a:lnTo>
                    <a:pt x="393" y="228"/>
                  </a:lnTo>
                  <a:lnTo>
                    <a:pt x="268" y="156"/>
                  </a:lnTo>
                  <a:lnTo>
                    <a:pt x="268" y="22"/>
                  </a:lnTo>
                  <a:lnTo>
                    <a:pt x="268" y="13"/>
                  </a:lnTo>
                  <a:lnTo>
                    <a:pt x="264" y="9"/>
                  </a:lnTo>
                  <a:lnTo>
                    <a:pt x="255" y="4"/>
                  </a:lnTo>
                  <a:lnTo>
                    <a:pt x="250" y="0"/>
                  </a:lnTo>
                  <a:lnTo>
                    <a:pt x="241" y="0"/>
                  </a:lnTo>
                  <a:lnTo>
                    <a:pt x="232" y="4"/>
                  </a:lnTo>
                  <a:lnTo>
                    <a:pt x="228" y="13"/>
                  </a:lnTo>
                  <a:lnTo>
                    <a:pt x="228" y="22"/>
                  </a:lnTo>
                  <a:lnTo>
                    <a:pt x="223" y="129"/>
                  </a:lnTo>
                  <a:lnTo>
                    <a:pt x="165" y="94"/>
                  </a:lnTo>
                  <a:lnTo>
                    <a:pt x="170" y="18"/>
                  </a:lnTo>
                  <a:lnTo>
                    <a:pt x="165" y="9"/>
                  </a:lnTo>
                  <a:lnTo>
                    <a:pt x="161" y="4"/>
                  </a:lnTo>
                  <a:lnTo>
                    <a:pt x="156" y="0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34" y="4"/>
                  </a:lnTo>
                  <a:lnTo>
                    <a:pt x="130" y="9"/>
                  </a:lnTo>
                  <a:lnTo>
                    <a:pt x="125" y="18"/>
                  </a:lnTo>
                  <a:lnTo>
                    <a:pt x="121" y="71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26" name="Freeform 6"/>
            <p:cNvSpPr/>
            <p:nvPr/>
          </p:nvSpPr>
          <p:spPr>
            <a:xfrm>
              <a:off x="982" y="626"/>
              <a:ext cx="393" cy="277"/>
            </a:xfrm>
            <a:custGeom>
              <a:avLst/>
              <a:gdLst/>
              <a:ahLst/>
              <a:cxnLst>
                <a:cxn ang="0">
                  <a:pos x="98" y="156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23"/>
                </a:cxn>
                <a:cxn ang="0">
                  <a:pos x="0" y="228"/>
                </a:cxn>
                <a:cxn ang="0">
                  <a:pos x="0" y="237"/>
                </a:cxn>
                <a:cxn ang="0">
                  <a:pos x="9" y="246"/>
                </a:cxn>
                <a:cxn ang="0">
                  <a:pos x="14" y="250"/>
                </a:cxn>
                <a:cxn ang="0">
                  <a:pos x="23" y="250"/>
                </a:cxn>
                <a:cxn ang="0">
                  <a:pos x="36" y="250"/>
                </a:cxn>
                <a:cxn ang="0">
                  <a:pos x="125" y="196"/>
                </a:cxn>
                <a:cxn ang="0">
                  <a:pos x="125" y="250"/>
                </a:cxn>
                <a:cxn ang="0">
                  <a:pos x="125" y="263"/>
                </a:cxn>
                <a:cxn ang="0">
                  <a:pos x="130" y="268"/>
                </a:cxn>
                <a:cxn ang="0">
                  <a:pos x="139" y="272"/>
                </a:cxn>
                <a:cxn ang="0">
                  <a:pos x="143" y="277"/>
                </a:cxn>
                <a:cxn ang="0">
                  <a:pos x="152" y="277"/>
                </a:cxn>
                <a:cxn ang="0">
                  <a:pos x="161" y="272"/>
                </a:cxn>
                <a:cxn ang="0">
                  <a:pos x="165" y="263"/>
                </a:cxn>
                <a:cxn ang="0">
                  <a:pos x="165" y="254"/>
                </a:cxn>
                <a:cxn ang="0">
                  <a:pos x="165" y="178"/>
                </a:cxn>
                <a:cxn ang="0">
                  <a:pos x="223" y="143"/>
                </a:cxn>
                <a:cxn ang="0">
                  <a:pos x="223" y="241"/>
                </a:cxn>
                <a:cxn ang="0">
                  <a:pos x="223" y="250"/>
                </a:cxn>
                <a:cxn ang="0">
                  <a:pos x="228" y="259"/>
                </a:cxn>
                <a:cxn ang="0">
                  <a:pos x="237" y="263"/>
                </a:cxn>
                <a:cxn ang="0">
                  <a:pos x="246" y="268"/>
                </a:cxn>
                <a:cxn ang="0">
                  <a:pos x="255" y="268"/>
                </a:cxn>
                <a:cxn ang="0">
                  <a:pos x="259" y="263"/>
                </a:cxn>
                <a:cxn ang="0">
                  <a:pos x="264" y="254"/>
                </a:cxn>
                <a:cxn ang="0">
                  <a:pos x="268" y="246"/>
                </a:cxn>
                <a:cxn ang="0">
                  <a:pos x="268" y="116"/>
                </a:cxn>
                <a:cxn ang="0">
                  <a:pos x="393" y="44"/>
                </a:cxn>
                <a:cxn ang="0">
                  <a:pos x="366" y="0"/>
                </a:cxn>
                <a:cxn ang="0">
                  <a:pos x="241" y="71"/>
                </a:cxn>
                <a:cxn ang="0">
                  <a:pos x="125" y="4"/>
                </a:cxn>
                <a:cxn ang="0">
                  <a:pos x="121" y="0"/>
                </a:cxn>
                <a:cxn ang="0">
                  <a:pos x="112" y="0"/>
                </a:cxn>
                <a:cxn ang="0">
                  <a:pos x="103" y="4"/>
                </a:cxn>
                <a:cxn ang="0">
                  <a:pos x="98" y="9"/>
                </a:cxn>
                <a:cxn ang="0">
                  <a:pos x="94" y="18"/>
                </a:cxn>
                <a:cxn ang="0">
                  <a:pos x="94" y="26"/>
                </a:cxn>
                <a:cxn ang="0">
                  <a:pos x="98" y="35"/>
                </a:cxn>
                <a:cxn ang="0">
                  <a:pos x="107" y="40"/>
                </a:cxn>
                <a:cxn ang="0">
                  <a:pos x="197" y="98"/>
                </a:cxn>
                <a:cxn ang="0">
                  <a:pos x="139" y="129"/>
                </a:cxn>
                <a:cxn ang="0">
                  <a:pos x="72" y="89"/>
                </a:cxn>
                <a:cxn ang="0">
                  <a:pos x="63" y="85"/>
                </a:cxn>
                <a:cxn ang="0">
                  <a:pos x="58" y="85"/>
                </a:cxn>
                <a:cxn ang="0">
                  <a:pos x="49" y="89"/>
                </a:cxn>
                <a:cxn ang="0">
                  <a:pos x="45" y="98"/>
                </a:cxn>
                <a:cxn ang="0">
                  <a:pos x="45" y="102"/>
                </a:cxn>
                <a:cxn ang="0">
                  <a:pos x="45" y="111"/>
                </a:cxn>
                <a:cxn ang="0">
                  <a:pos x="45" y="120"/>
                </a:cxn>
                <a:cxn ang="0">
                  <a:pos x="54" y="125"/>
                </a:cxn>
                <a:cxn ang="0">
                  <a:pos x="98" y="156"/>
                </a:cxn>
              </a:cxnLst>
              <a:pathLst>
                <a:path w="393" h="277">
                  <a:moveTo>
                    <a:pt x="98" y="156"/>
                  </a:moveTo>
                  <a:lnTo>
                    <a:pt x="9" y="205"/>
                  </a:lnTo>
                  <a:lnTo>
                    <a:pt x="0" y="214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7"/>
                  </a:lnTo>
                  <a:lnTo>
                    <a:pt x="9" y="246"/>
                  </a:lnTo>
                  <a:lnTo>
                    <a:pt x="14" y="250"/>
                  </a:lnTo>
                  <a:lnTo>
                    <a:pt x="23" y="250"/>
                  </a:lnTo>
                  <a:lnTo>
                    <a:pt x="36" y="250"/>
                  </a:lnTo>
                  <a:lnTo>
                    <a:pt x="125" y="196"/>
                  </a:lnTo>
                  <a:lnTo>
                    <a:pt x="125" y="250"/>
                  </a:lnTo>
                  <a:lnTo>
                    <a:pt x="125" y="263"/>
                  </a:lnTo>
                  <a:lnTo>
                    <a:pt x="130" y="268"/>
                  </a:lnTo>
                  <a:lnTo>
                    <a:pt x="139" y="272"/>
                  </a:lnTo>
                  <a:lnTo>
                    <a:pt x="143" y="277"/>
                  </a:lnTo>
                  <a:lnTo>
                    <a:pt x="152" y="277"/>
                  </a:lnTo>
                  <a:lnTo>
                    <a:pt x="161" y="272"/>
                  </a:lnTo>
                  <a:lnTo>
                    <a:pt x="165" y="263"/>
                  </a:lnTo>
                  <a:lnTo>
                    <a:pt x="165" y="254"/>
                  </a:lnTo>
                  <a:lnTo>
                    <a:pt x="165" y="178"/>
                  </a:lnTo>
                  <a:lnTo>
                    <a:pt x="223" y="143"/>
                  </a:lnTo>
                  <a:lnTo>
                    <a:pt x="223" y="241"/>
                  </a:lnTo>
                  <a:lnTo>
                    <a:pt x="223" y="250"/>
                  </a:lnTo>
                  <a:lnTo>
                    <a:pt x="228" y="259"/>
                  </a:lnTo>
                  <a:lnTo>
                    <a:pt x="237" y="263"/>
                  </a:lnTo>
                  <a:lnTo>
                    <a:pt x="246" y="268"/>
                  </a:lnTo>
                  <a:lnTo>
                    <a:pt x="255" y="268"/>
                  </a:lnTo>
                  <a:lnTo>
                    <a:pt x="259" y="263"/>
                  </a:lnTo>
                  <a:lnTo>
                    <a:pt x="264" y="254"/>
                  </a:lnTo>
                  <a:lnTo>
                    <a:pt x="268" y="246"/>
                  </a:lnTo>
                  <a:lnTo>
                    <a:pt x="268" y="116"/>
                  </a:lnTo>
                  <a:lnTo>
                    <a:pt x="393" y="44"/>
                  </a:lnTo>
                  <a:lnTo>
                    <a:pt x="366" y="0"/>
                  </a:lnTo>
                  <a:lnTo>
                    <a:pt x="241" y="71"/>
                  </a:lnTo>
                  <a:lnTo>
                    <a:pt x="125" y="4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3" y="4"/>
                  </a:lnTo>
                  <a:lnTo>
                    <a:pt x="98" y="9"/>
                  </a:lnTo>
                  <a:lnTo>
                    <a:pt x="94" y="18"/>
                  </a:lnTo>
                  <a:lnTo>
                    <a:pt x="94" y="26"/>
                  </a:lnTo>
                  <a:lnTo>
                    <a:pt x="98" y="35"/>
                  </a:lnTo>
                  <a:lnTo>
                    <a:pt x="107" y="40"/>
                  </a:lnTo>
                  <a:lnTo>
                    <a:pt x="197" y="98"/>
                  </a:lnTo>
                  <a:lnTo>
                    <a:pt x="139" y="129"/>
                  </a:lnTo>
                  <a:lnTo>
                    <a:pt x="72" y="89"/>
                  </a:lnTo>
                  <a:lnTo>
                    <a:pt x="63" y="85"/>
                  </a:lnTo>
                  <a:lnTo>
                    <a:pt x="58" y="85"/>
                  </a:lnTo>
                  <a:lnTo>
                    <a:pt x="49" y="89"/>
                  </a:lnTo>
                  <a:lnTo>
                    <a:pt x="45" y="98"/>
                  </a:lnTo>
                  <a:lnTo>
                    <a:pt x="45" y="102"/>
                  </a:lnTo>
                  <a:lnTo>
                    <a:pt x="45" y="111"/>
                  </a:lnTo>
                  <a:lnTo>
                    <a:pt x="45" y="120"/>
                  </a:lnTo>
                  <a:lnTo>
                    <a:pt x="54" y="125"/>
                  </a:lnTo>
                  <a:lnTo>
                    <a:pt x="98" y="156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27" name="Freeform 7"/>
            <p:cNvSpPr/>
            <p:nvPr/>
          </p:nvSpPr>
          <p:spPr>
            <a:xfrm>
              <a:off x="1210" y="648"/>
              <a:ext cx="299" cy="438"/>
            </a:xfrm>
            <a:custGeom>
              <a:avLst/>
              <a:gdLst/>
              <a:ahLst/>
              <a:cxnLst>
                <a:cxn ang="0">
                  <a:pos x="125" y="313"/>
                </a:cxn>
                <a:cxn ang="0">
                  <a:pos x="125" y="411"/>
                </a:cxn>
                <a:cxn ang="0">
                  <a:pos x="129" y="425"/>
                </a:cxn>
                <a:cxn ang="0">
                  <a:pos x="134" y="429"/>
                </a:cxn>
                <a:cxn ang="0">
                  <a:pos x="143" y="434"/>
                </a:cxn>
                <a:cxn ang="0">
                  <a:pos x="147" y="438"/>
                </a:cxn>
                <a:cxn ang="0">
                  <a:pos x="156" y="434"/>
                </a:cxn>
                <a:cxn ang="0">
                  <a:pos x="165" y="429"/>
                </a:cxn>
                <a:cxn ang="0">
                  <a:pos x="174" y="425"/>
                </a:cxn>
                <a:cxn ang="0">
                  <a:pos x="174" y="411"/>
                </a:cxn>
                <a:cxn ang="0">
                  <a:pos x="174" y="308"/>
                </a:cxn>
                <a:cxn ang="0">
                  <a:pos x="223" y="335"/>
                </a:cxn>
                <a:cxn ang="0">
                  <a:pos x="232" y="340"/>
                </a:cxn>
                <a:cxn ang="0">
                  <a:pos x="241" y="340"/>
                </a:cxn>
                <a:cxn ang="0">
                  <a:pos x="250" y="335"/>
                </a:cxn>
                <a:cxn ang="0">
                  <a:pos x="254" y="331"/>
                </a:cxn>
                <a:cxn ang="0">
                  <a:pos x="254" y="322"/>
                </a:cxn>
                <a:cxn ang="0">
                  <a:pos x="254" y="317"/>
                </a:cxn>
                <a:cxn ang="0">
                  <a:pos x="254" y="308"/>
                </a:cxn>
                <a:cxn ang="0">
                  <a:pos x="245" y="300"/>
                </a:cxn>
                <a:cxn ang="0">
                  <a:pos x="178" y="264"/>
                </a:cxn>
                <a:cxn ang="0">
                  <a:pos x="178" y="192"/>
                </a:cxn>
                <a:cxn ang="0">
                  <a:pos x="263" y="246"/>
                </a:cxn>
                <a:cxn ang="0">
                  <a:pos x="272" y="250"/>
                </a:cxn>
                <a:cxn ang="0">
                  <a:pos x="281" y="250"/>
                </a:cxn>
                <a:cxn ang="0">
                  <a:pos x="290" y="246"/>
                </a:cxn>
                <a:cxn ang="0">
                  <a:pos x="294" y="241"/>
                </a:cxn>
                <a:cxn ang="0">
                  <a:pos x="299" y="232"/>
                </a:cxn>
                <a:cxn ang="0">
                  <a:pos x="299" y="224"/>
                </a:cxn>
                <a:cxn ang="0">
                  <a:pos x="294" y="215"/>
                </a:cxn>
                <a:cxn ang="0">
                  <a:pos x="285" y="210"/>
                </a:cxn>
                <a:cxn ang="0">
                  <a:pos x="178" y="143"/>
                </a:cxn>
                <a:cxn ang="0">
                  <a:pos x="178" y="0"/>
                </a:cxn>
                <a:cxn ang="0">
                  <a:pos x="125" y="0"/>
                </a:cxn>
                <a:cxn ang="0">
                  <a:pos x="125" y="143"/>
                </a:cxn>
                <a:cxn ang="0">
                  <a:pos x="9" y="210"/>
                </a:cxn>
                <a:cxn ang="0">
                  <a:pos x="4" y="215"/>
                </a:cxn>
                <a:cxn ang="0">
                  <a:pos x="0" y="224"/>
                </a:cxn>
                <a:cxn ang="0">
                  <a:pos x="0" y="232"/>
                </a:cxn>
                <a:cxn ang="0">
                  <a:pos x="0" y="237"/>
                </a:cxn>
                <a:cxn ang="0">
                  <a:pos x="4" y="246"/>
                </a:cxn>
                <a:cxn ang="0">
                  <a:pos x="13" y="250"/>
                </a:cxn>
                <a:cxn ang="0">
                  <a:pos x="22" y="250"/>
                </a:cxn>
                <a:cxn ang="0">
                  <a:pos x="31" y="246"/>
                </a:cxn>
                <a:cxn ang="0">
                  <a:pos x="125" y="197"/>
                </a:cxn>
                <a:cxn ang="0">
                  <a:pos x="125" y="264"/>
                </a:cxn>
                <a:cxn ang="0">
                  <a:pos x="53" y="300"/>
                </a:cxn>
                <a:cxn ang="0">
                  <a:pos x="49" y="304"/>
                </a:cxn>
                <a:cxn ang="0">
                  <a:pos x="44" y="313"/>
                </a:cxn>
                <a:cxn ang="0">
                  <a:pos x="44" y="322"/>
                </a:cxn>
                <a:cxn ang="0">
                  <a:pos x="49" y="326"/>
                </a:cxn>
                <a:cxn ang="0">
                  <a:pos x="53" y="331"/>
                </a:cxn>
                <a:cxn ang="0">
                  <a:pos x="62" y="335"/>
                </a:cxn>
                <a:cxn ang="0">
                  <a:pos x="67" y="335"/>
                </a:cxn>
                <a:cxn ang="0">
                  <a:pos x="76" y="335"/>
                </a:cxn>
                <a:cxn ang="0">
                  <a:pos x="125" y="313"/>
                </a:cxn>
              </a:cxnLst>
              <a:pathLst>
                <a:path w="299" h="438">
                  <a:moveTo>
                    <a:pt x="125" y="313"/>
                  </a:moveTo>
                  <a:lnTo>
                    <a:pt x="125" y="411"/>
                  </a:lnTo>
                  <a:lnTo>
                    <a:pt x="129" y="425"/>
                  </a:lnTo>
                  <a:lnTo>
                    <a:pt x="134" y="429"/>
                  </a:lnTo>
                  <a:lnTo>
                    <a:pt x="143" y="434"/>
                  </a:lnTo>
                  <a:lnTo>
                    <a:pt x="147" y="438"/>
                  </a:lnTo>
                  <a:lnTo>
                    <a:pt x="156" y="434"/>
                  </a:lnTo>
                  <a:lnTo>
                    <a:pt x="165" y="429"/>
                  </a:lnTo>
                  <a:lnTo>
                    <a:pt x="174" y="425"/>
                  </a:lnTo>
                  <a:lnTo>
                    <a:pt x="174" y="411"/>
                  </a:lnTo>
                  <a:lnTo>
                    <a:pt x="174" y="308"/>
                  </a:lnTo>
                  <a:lnTo>
                    <a:pt x="223" y="335"/>
                  </a:lnTo>
                  <a:lnTo>
                    <a:pt x="232" y="340"/>
                  </a:lnTo>
                  <a:lnTo>
                    <a:pt x="241" y="340"/>
                  </a:lnTo>
                  <a:lnTo>
                    <a:pt x="250" y="335"/>
                  </a:lnTo>
                  <a:lnTo>
                    <a:pt x="254" y="331"/>
                  </a:lnTo>
                  <a:lnTo>
                    <a:pt x="254" y="322"/>
                  </a:lnTo>
                  <a:lnTo>
                    <a:pt x="254" y="317"/>
                  </a:lnTo>
                  <a:lnTo>
                    <a:pt x="254" y="308"/>
                  </a:lnTo>
                  <a:lnTo>
                    <a:pt x="245" y="300"/>
                  </a:lnTo>
                  <a:lnTo>
                    <a:pt x="178" y="264"/>
                  </a:lnTo>
                  <a:lnTo>
                    <a:pt x="178" y="192"/>
                  </a:lnTo>
                  <a:lnTo>
                    <a:pt x="263" y="246"/>
                  </a:lnTo>
                  <a:lnTo>
                    <a:pt x="272" y="250"/>
                  </a:lnTo>
                  <a:lnTo>
                    <a:pt x="281" y="250"/>
                  </a:lnTo>
                  <a:lnTo>
                    <a:pt x="290" y="246"/>
                  </a:lnTo>
                  <a:lnTo>
                    <a:pt x="294" y="241"/>
                  </a:lnTo>
                  <a:lnTo>
                    <a:pt x="299" y="232"/>
                  </a:lnTo>
                  <a:lnTo>
                    <a:pt x="299" y="224"/>
                  </a:lnTo>
                  <a:lnTo>
                    <a:pt x="294" y="215"/>
                  </a:lnTo>
                  <a:lnTo>
                    <a:pt x="285" y="210"/>
                  </a:lnTo>
                  <a:lnTo>
                    <a:pt x="178" y="143"/>
                  </a:lnTo>
                  <a:lnTo>
                    <a:pt x="178" y="0"/>
                  </a:lnTo>
                  <a:lnTo>
                    <a:pt x="125" y="0"/>
                  </a:lnTo>
                  <a:lnTo>
                    <a:pt x="125" y="143"/>
                  </a:lnTo>
                  <a:lnTo>
                    <a:pt x="9" y="210"/>
                  </a:lnTo>
                  <a:lnTo>
                    <a:pt x="4" y="215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4" y="246"/>
                  </a:lnTo>
                  <a:lnTo>
                    <a:pt x="13" y="250"/>
                  </a:lnTo>
                  <a:lnTo>
                    <a:pt x="22" y="250"/>
                  </a:lnTo>
                  <a:lnTo>
                    <a:pt x="31" y="246"/>
                  </a:lnTo>
                  <a:lnTo>
                    <a:pt x="125" y="197"/>
                  </a:lnTo>
                  <a:lnTo>
                    <a:pt x="125" y="264"/>
                  </a:lnTo>
                  <a:lnTo>
                    <a:pt x="53" y="300"/>
                  </a:lnTo>
                  <a:lnTo>
                    <a:pt x="49" y="304"/>
                  </a:lnTo>
                  <a:lnTo>
                    <a:pt x="44" y="313"/>
                  </a:lnTo>
                  <a:lnTo>
                    <a:pt x="44" y="322"/>
                  </a:lnTo>
                  <a:lnTo>
                    <a:pt x="49" y="326"/>
                  </a:lnTo>
                  <a:lnTo>
                    <a:pt x="53" y="331"/>
                  </a:lnTo>
                  <a:lnTo>
                    <a:pt x="62" y="335"/>
                  </a:lnTo>
                  <a:lnTo>
                    <a:pt x="67" y="335"/>
                  </a:lnTo>
                  <a:lnTo>
                    <a:pt x="76" y="335"/>
                  </a:lnTo>
                  <a:lnTo>
                    <a:pt x="125" y="313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28" name="Freeform 8"/>
            <p:cNvSpPr/>
            <p:nvPr/>
          </p:nvSpPr>
          <p:spPr>
            <a:xfrm>
              <a:off x="1348" y="626"/>
              <a:ext cx="393" cy="272"/>
            </a:xfrm>
            <a:custGeom>
              <a:avLst/>
              <a:gdLst/>
              <a:ahLst/>
              <a:cxnLst>
                <a:cxn ang="0">
                  <a:pos x="272" y="201"/>
                </a:cxn>
                <a:cxn ang="0">
                  <a:pos x="357" y="250"/>
                </a:cxn>
                <a:cxn ang="0">
                  <a:pos x="366" y="254"/>
                </a:cxn>
                <a:cxn ang="0">
                  <a:pos x="375" y="254"/>
                </a:cxn>
                <a:cxn ang="0">
                  <a:pos x="384" y="250"/>
                </a:cxn>
                <a:cxn ang="0">
                  <a:pos x="388" y="241"/>
                </a:cxn>
                <a:cxn ang="0">
                  <a:pos x="393" y="232"/>
                </a:cxn>
                <a:cxn ang="0">
                  <a:pos x="393" y="223"/>
                </a:cxn>
                <a:cxn ang="0">
                  <a:pos x="388" y="214"/>
                </a:cxn>
                <a:cxn ang="0">
                  <a:pos x="384" y="210"/>
                </a:cxn>
                <a:cxn ang="0">
                  <a:pos x="295" y="156"/>
                </a:cxn>
                <a:cxn ang="0">
                  <a:pos x="339" y="129"/>
                </a:cxn>
                <a:cxn ang="0">
                  <a:pos x="348" y="125"/>
                </a:cxn>
                <a:cxn ang="0">
                  <a:pos x="353" y="116"/>
                </a:cxn>
                <a:cxn ang="0">
                  <a:pos x="353" y="107"/>
                </a:cxn>
                <a:cxn ang="0">
                  <a:pos x="353" y="98"/>
                </a:cxn>
                <a:cxn ang="0">
                  <a:pos x="344" y="94"/>
                </a:cxn>
                <a:cxn ang="0">
                  <a:pos x="339" y="89"/>
                </a:cxn>
                <a:cxn ang="0">
                  <a:pos x="330" y="89"/>
                </a:cxn>
                <a:cxn ang="0">
                  <a:pos x="321" y="89"/>
                </a:cxn>
                <a:cxn ang="0">
                  <a:pos x="254" y="129"/>
                </a:cxn>
                <a:cxn ang="0">
                  <a:pos x="196" y="94"/>
                </a:cxn>
                <a:cxn ang="0">
                  <a:pos x="281" y="49"/>
                </a:cxn>
                <a:cxn ang="0">
                  <a:pos x="290" y="40"/>
                </a:cxn>
                <a:cxn ang="0">
                  <a:pos x="295" y="31"/>
                </a:cxn>
                <a:cxn ang="0">
                  <a:pos x="295" y="26"/>
                </a:cxn>
                <a:cxn ang="0">
                  <a:pos x="295" y="18"/>
                </a:cxn>
                <a:cxn ang="0">
                  <a:pos x="290" y="9"/>
                </a:cxn>
                <a:cxn ang="0">
                  <a:pos x="281" y="4"/>
                </a:cxn>
                <a:cxn ang="0">
                  <a:pos x="272" y="4"/>
                </a:cxn>
                <a:cxn ang="0">
                  <a:pos x="263" y="9"/>
                </a:cxn>
                <a:cxn ang="0">
                  <a:pos x="152" y="71"/>
                </a:cxn>
                <a:cxn ang="0">
                  <a:pos x="27" y="0"/>
                </a:cxn>
                <a:cxn ang="0">
                  <a:pos x="0" y="44"/>
                </a:cxn>
                <a:cxn ang="0">
                  <a:pos x="125" y="116"/>
                </a:cxn>
                <a:cxn ang="0">
                  <a:pos x="125" y="250"/>
                </a:cxn>
                <a:cxn ang="0">
                  <a:pos x="125" y="259"/>
                </a:cxn>
                <a:cxn ang="0">
                  <a:pos x="129" y="263"/>
                </a:cxn>
                <a:cxn ang="0">
                  <a:pos x="138" y="268"/>
                </a:cxn>
                <a:cxn ang="0">
                  <a:pos x="143" y="272"/>
                </a:cxn>
                <a:cxn ang="0">
                  <a:pos x="152" y="272"/>
                </a:cxn>
                <a:cxn ang="0">
                  <a:pos x="161" y="268"/>
                </a:cxn>
                <a:cxn ang="0">
                  <a:pos x="165" y="259"/>
                </a:cxn>
                <a:cxn ang="0">
                  <a:pos x="165" y="250"/>
                </a:cxn>
                <a:cxn ang="0">
                  <a:pos x="170" y="143"/>
                </a:cxn>
                <a:cxn ang="0">
                  <a:pos x="228" y="178"/>
                </a:cxn>
                <a:cxn ang="0">
                  <a:pos x="223" y="254"/>
                </a:cxn>
                <a:cxn ang="0">
                  <a:pos x="228" y="263"/>
                </a:cxn>
                <a:cxn ang="0">
                  <a:pos x="232" y="268"/>
                </a:cxn>
                <a:cxn ang="0">
                  <a:pos x="237" y="272"/>
                </a:cxn>
                <a:cxn ang="0">
                  <a:pos x="245" y="272"/>
                </a:cxn>
                <a:cxn ang="0">
                  <a:pos x="254" y="272"/>
                </a:cxn>
                <a:cxn ang="0">
                  <a:pos x="259" y="268"/>
                </a:cxn>
                <a:cxn ang="0">
                  <a:pos x="263" y="263"/>
                </a:cxn>
                <a:cxn ang="0">
                  <a:pos x="268" y="254"/>
                </a:cxn>
                <a:cxn ang="0">
                  <a:pos x="272" y="201"/>
                </a:cxn>
              </a:cxnLst>
              <a:pathLst>
                <a:path w="393" h="272">
                  <a:moveTo>
                    <a:pt x="272" y="201"/>
                  </a:moveTo>
                  <a:lnTo>
                    <a:pt x="357" y="250"/>
                  </a:lnTo>
                  <a:lnTo>
                    <a:pt x="366" y="254"/>
                  </a:lnTo>
                  <a:lnTo>
                    <a:pt x="375" y="254"/>
                  </a:lnTo>
                  <a:lnTo>
                    <a:pt x="384" y="250"/>
                  </a:lnTo>
                  <a:lnTo>
                    <a:pt x="388" y="241"/>
                  </a:lnTo>
                  <a:lnTo>
                    <a:pt x="393" y="232"/>
                  </a:lnTo>
                  <a:lnTo>
                    <a:pt x="393" y="223"/>
                  </a:lnTo>
                  <a:lnTo>
                    <a:pt x="388" y="214"/>
                  </a:lnTo>
                  <a:lnTo>
                    <a:pt x="384" y="210"/>
                  </a:lnTo>
                  <a:lnTo>
                    <a:pt x="295" y="156"/>
                  </a:lnTo>
                  <a:lnTo>
                    <a:pt x="339" y="129"/>
                  </a:lnTo>
                  <a:lnTo>
                    <a:pt x="348" y="125"/>
                  </a:lnTo>
                  <a:lnTo>
                    <a:pt x="353" y="116"/>
                  </a:lnTo>
                  <a:lnTo>
                    <a:pt x="353" y="107"/>
                  </a:lnTo>
                  <a:lnTo>
                    <a:pt x="353" y="98"/>
                  </a:lnTo>
                  <a:lnTo>
                    <a:pt x="344" y="94"/>
                  </a:lnTo>
                  <a:lnTo>
                    <a:pt x="339" y="89"/>
                  </a:lnTo>
                  <a:lnTo>
                    <a:pt x="330" y="89"/>
                  </a:lnTo>
                  <a:lnTo>
                    <a:pt x="321" y="89"/>
                  </a:lnTo>
                  <a:lnTo>
                    <a:pt x="254" y="129"/>
                  </a:lnTo>
                  <a:lnTo>
                    <a:pt x="196" y="94"/>
                  </a:lnTo>
                  <a:lnTo>
                    <a:pt x="281" y="49"/>
                  </a:lnTo>
                  <a:lnTo>
                    <a:pt x="290" y="40"/>
                  </a:lnTo>
                  <a:lnTo>
                    <a:pt x="295" y="31"/>
                  </a:lnTo>
                  <a:lnTo>
                    <a:pt x="295" y="26"/>
                  </a:lnTo>
                  <a:lnTo>
                    <a:pt x="295" y="18"/>
                  </a:lnTo>
                  <a:lnTo>
                    <a:pt x="290" y="9"/>
                  </a:lnTo>
                  <a:lnTo>
                    <a:pt x="281" y="4"/>
                  </a:lnTo>
                  <a:lnTo>
                    <a:pt x="272" y="4"/>
                  </a:lnTo>
                  <a:lnTo>
                    <a:pt x="263" y="9"/>
                  </a:lnTo>
                  <a:lnTo>
                    <a:pt x="152" y="71"/>
                  </a:lnTo>
                  <a:lnTo>
                    <a:pt x="27" y="0"/>
                  </a:lnTo>
                  <a:lnTo>
                    <a:pt x="0" y="44"/>
                  </a:lnTo>
                  <a:lnTo>
                    <a:pt x="125" y="116"/>
                  </a:lnTo>
                  <a:lnTo>
                    <a:pt x="125" y="250"/>
                  </a:lnTo>
                  <a:lnTo>
                    <a:pt x="125" y="259"/>
                  </a:lnTo>
                  <a:lnTo>
                    <a:pt x="129" y="263"/>
                  </a:lnTo>
                  <a:lnTo>
                    <a:pt x="138" y="268"/>
                  </a:lnTo>
                  <a:lnTo>
                    <a:pt x="143" y="272"/>
                  </a:lnTo>
                  <a:lnTo>
                    <a:pt x="152" y="272"/>
                  </a:lnTo>
                  <a:lnTo>
                    <a:pt x="161" y="268"/>
                  </a:lnTo>
                  <a:lnTo>
                    <a:pt x="165" y="259"/>
                  </a:lnTo>
                  <a:lnTo>
                    <a:pt x="165" y="250"/>
                  </a:lnTo>
                  <a:lnTo>
                    <a:pt x="170" y="143"/>
                  </a:lnTo>
                  <a:lnTo>
                    <a:pt x="228" y="178"/>
                  </a:lnTo>
                  <a:lnTo>
                    <a:pt x="223" y="254"/>
                  </a:lnTo>
                  <a:lnTo>
                    <a:pt x="228" y="263"/>
                  </a:lnTo>
                  <a:lnTo>
                    <a:pt x="232" y="268"/>
                  </a:lnTo>
                  <a:lnTo>
                    <a:pt x="237" y="272"/>
                  </a:lnTo>
                  <a:lnTo>
                    <a:pt x="245" y="272"/>
                  </a:lnTo>
                  <a:lnTo>
                    <a:pt x="254" y="272"/>
                  </a:lnTo>
                  <a:lnTo>
                    <a:pt x="259" y="268"/>
                  </a:lnTo>
                  <a:lnTo>
                    <a:pt x="263" y="263"/>
                  </a:lnTo>
                  <a:lnTo>
                    <a:pt x="268" y="254"/>
                  </a:lnTo>
                  <a:lnTo>
                    <a:pt x="272" y="201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29" name="Freeform 9"/>
            <p:cNvSpPr/>
            <p:nvPr/>
          </p:nvSpPr>
          <p:spPr>
            <a:xfrm>
              <a:off x="1348" y="393"/>
              <a:ext cx="393" cy="277"/>
            </a:xfrm>
            <a:custGeom>
              <a:avLst/>
              <a:gdLst/>
              <a:ahLst/>
              <a:cxnLst>
                <a:cxn ang="0">
                  <a:pos x="295" y="121"/>
                </a:cxn>
                <a:cxn ang="0">
                  <a:pos x="384" y="72"/>
                </a:cxn>
                <a:cxn ang="0">
                  <a:pos x="393" y="63"/>
                </a:cxn>
                <a:cxn ang="0">
                  <a:pos x="393" y="54"/>
                </a:cxn>
                <a:cxn ang="0">
                  <a:pos x="393" y="49"/>
                </a:cxn>
                <a:cxn ang="0">
                  <a:pos x="393" y="40"/>
                </a:cxn>
                <a:cxn ang="0">
                  <a:pos x="384" y="31"/>
                </a:cxn>
                <a:cxn ang="0">
                  <a:pos x="379" y="27"/>
                </a:cxn>
                <a:cxn ang="0">
                  <a:pos x="370" y="27"/>
                </a:cxn>
                <a:cxn ang="0">
                  <a:pos x="357" y="27"/>
                </a:cxn>
                <a:cxn ang="0">
                  <a:pos x="268" y="81"/>
                </a:cxn>
                <a:cxn ang="0">
                  <a:pos x="268" y="27"/>
                </a:cxn>
                <a:cxn ang="0">
                  <a:pos x="268" y="14"/>
                </a:cxn>
                <a:cxn ang="0">
                  <a:pos x="263" y="9"/>
                </a:cxn>
                <a:cxn ang="0">
                  <a:pos x="254" y="5"/>
                </a:cxn>
                <a:cxn ang="0">
                  <a:pos x="250" y="0"/>
                </a:cxn>
                <a:cxn ang="0">
                  <a:pos x="241" y="5"/>
                </a:cxn>
                <a:cxn ang="0">
                  <a:pos x="232" y="5"/>
                </a:cxn>
                <a:cxn ang="0">
                  <a:pos x="228" y="14"/>
                </a:cxn>
                <a:cxn ang="0">
                  <a:pos x="228" y="23"/>
                </a:cxn>
                <a:cxn ang="0">
                  <a:pos x="228" y="99"/>
                </a:cxn>
                <a:cxn ang="0">
                  <a:pos x="170" y="134"/>
                </a:cxn>
                <a:cxn ang="0">
                  <a:pos x="170" y="36"/>
                </a:cxn>
                <a:cxn ang="0">
                  <a:pos x="170" y="27"/>
                </a:cxn>
                <a:cxn ang="0">
                  <a:pos x="165" y="18"/>
                </a:cxn>
                <a:cxn ang="0">
                  <a:pos x="156" y="14"/>
                </a:cxn>
                <a:cxn ang="0">
                  <a:pos x="147" y="9"/>
                </a:cxn>
                <a:cxn ang="0">
                  <a:pos x="138" y="9"/>
                </a:cxn>
                <a:cxn ang="0">
                  <a:pos x="134" y="14"/>
                </a:cxn>
                <a:cxn ang="0">
                  <a:pos x="129" y="23"/>
                </a:cxn>
                <a:cxn ang="0">
                  <a:pos x="125" y="31"/>
                </a:cxn>
                <a:cxn ang="0">
                  <a:pos x="125" y="161"/>
                </a:cxn>
                <a:cxn ang="0">
                  <a:pos x="0" y="233"/>
                </a:cxn>
                <a:cxn ang="0">
                  <a:pos x="27" y="277"/>
                </a:cxn>
                <a:cxn ang="0">
                  <a:pos x="152" y="206"/>
                </a:cxn>
                <a:cxn ang="0">
                  <a:pos x="268" y="273"/>
                </a:cxn>
                <a:cxn ang="0">
                  <a:pos x="272" y="277"/>
                </a:cxn>
                <a:cxn ang="0">
                  <a:pos x="281" y="277"/>
                </a:cxn>
                <a:cxn ang="0">
                  <a:pos x="290" y="273"/>
                </a:cxn>
                <a:cxn ang="0">
                  <a:pos x="295" y="268"/>
                </a:cxn>
                <a:cxn ang="0">
                  <a:pos x="299" y="259"/>
                </a:cxn>
                <a:cxn ang="0">
                  <a:pos x="299" y="251"/>
                </a:cxn>
                <a:cxn ang="0">
                  <a:pos x="295" y="242"/>
                </a:cxn>
                <a:cxn ang="0">
                  <a:pos x="286" y="237"/>
                </a:cxn>
                <a:cxn ang="0">
                  <a:pos x="196" y="179"/>
                </a:cxn>
                <a:cxn ang="0">
                  <a:pos x="254" y="148"/>
                </a:cxn>
                <a:cxn ang="0">
                  <a:pos x="321" y="188"/>
                </a:cxn>
                <a:cxn ang="0">
                  <a:pos x="330" y="192"/>
                </a:cxn>
                <a:cxn ang="0">
                  <a:pos x="335" y="192"/>
                </a:cxn>
                <a:cxn ang="0">
                  <a:pos x="344" y="188"/>
                </a:cxn>
                <a:cxn ang="0">
                  <a:pos x="348" y="179"/>
                </a:cxn>
                <a:cxn ang="0">
                  <a:pos x="348" y="175"/>
                </a:cxn>
                <a:cxn ang="0">
                  <a:pos x="348" y="166"/>
                </a:cxn>
                <a:cxn ang="0">
                  <a:pos x="348" y="157"/>
                </a:cxn>
                <a:cxn ang="0">
                  <a:pos x="339" y="152"/>
                </a:cxn>
                <a:cxn ang="0">
                  <a:pos x="295" y="121"/>
                </a:cxn>
              </a:cxnLst>
              <a:pathLst>
                <a:path w="393" h="277">
                  <a:moveTo>
                    <a:pt x="295" y="121"/>
                  </a:moveTo>
                  <a:lnTo>
                    <a:pt x="384" y="72"/>
                  </a:lnTo>
                  <a:lnTo>
                    <a:pt x="393" y="63"/>
                  </a:lnTo>
                  <a:lnTo>
                    <a:pt x="393" y="54"/>
                  </a:lnTo>
                  <a:lnTo>
                    <a:pt x="393" y="49"/>
                  </a:lnTo>
                  <a:lnTo>
                    <a:pt x="393" y="40"/>
                  </a:lnTo>
                  <a:lnTo>
                    <a:pt x="384" y="31"/>
                  </a:lnTo>
                  <a:lnTo>
                    <a:pt x="379" y="27"/>
                  </a:lnTo>
                  <a:lnTo>
                    <a:pt x="370" y="27"/>
                  </a:lnTo>
                  <a:lnTo>
                    <a:pt x="357" y="27"/>
                  </a:lnTo>
                  <a:lnTo>
                    <a:pt x="268" y="81"/>
                  </a:lnTo>
                  <a:lnTo>
                    <a:pt x="268" y="27"/>
                  </a:lnTo>
                  <a:lnTo>
                    <a:pt x="268" y="14"/>
                  </a:lnTo>
                  <a:lnTo>
                    <a:pt x="263" y="9"/>
                  </a:lnTo>
                  <a:lnTo>
                    <a:pt x="254" y="5"/>
                  </a:lnTo>
                  <a:lnTo>
                    <a:pt x="250" y="0"/>
                  </a:lnTo>
                  <a:lnTo>
                    <a:pt x="241" y="5"/>
                  </a:lnTo>
                  <a:lnTo>
                    <a:pt x="232" y="5"/>
                  </a:lnTo>
                  <a:lnTo>
                    <a:pt x="228" y="14"/>
                  </a:lnTo>
                  <a:lnTo>
                    <a:pt x="228" y="23"/>
                  </a:lnTo>
                  <a:lnTo>
                    <a:pt x="228" y="99"/>
                  </a:lnTo>
                  <a:lnTo>
                    <a:pt x="170" y="134"/>
                  </a:lnTo>
                  <a:lnTo>
                    <a:pt x="170" y="36"/>
                  </a:lnTo>
                  <a:lnTo>
                    <a:pt x="170" y="27"/>
                  </a:lnTo>
                  <a:lnTo>
                    <a:pt x="165" y="18"/>
                  </a:lnTo>
                  <a:lnTo>
                    <a:pt x="156" y="14"/>
                  </a:lnTo>
                  <a:lnTo>
                    <a:pt x="147" y="9"/>
                  </a:lnTo>
                  <a:lnTo>
                    <a:pt x="138" y="9"/>
                  </a:lnTo>
                  <a:lnTo>
                    <a:pt x="134" y="14"/>
                  </a:lnTo>
                  <a:lnTo>
                    <a:pt x="129" y="23"/>
                  </a:lnTo>
                  <a:lnTo>
                    <a:pt x="125" y="31"/>
                  </a:lnTo>
                  <a:lnTo>
                    <a:pt x="125" y="161"/>
                  </a:lnTo>
                  <a:lnTo>
                    <a:pt x="0" y="233"/>
                  </a:lnTo>
                  <a:lnTo>
                    <a:pt x="27" y="277"/>
                  </a:lnTo>
                  <a:lnTo>
                    <a:pt x="152" y="206"/>
                  </a:lnTo>
                  <a:lnTo>
                    <a:pt x="268" y="273"/>
                  </a:lnTo>
                  <a:lnTo>
                    <a:pt x="272" y="277"/>
                  </a:lnTo>
                  <a:lnTo>
                    <a:pt x="281" y="277"/>
                  </a:lnTo>
                  <a:lnTo>
                    <a:pt x="290" y="273"/>
                  </a:lnTo>
                  <a:lnTo>
                    <a:pt x="295" y="268"/>
                  </a:lnTo>
                  <a:lnTo>
                    <a:pt x="299" y="259"/>
                  </a:lnTo>
                  <a:lnTo>
                    <a:pt x="299" y="251"/>
                  </a:lnTo>
                  <a:lnTo>
                    <a:pt x="295" y="242"/>
                  </a:lnTo>
                  <a:lnTo>
                    <a:pt x="286" y="237"/>
                  </a:lnTo>
                  <a:lnTo>
                    <a:pt x="196" y="179"/>
                  </a:lnTo>
                  <a:lnTo>
                    <a:pt x="254" y="148"/>
                  </a:lnTo>
                  <a:lnTo>
                    <a:pt x="321" y="188"/>
                  </a:lnTo>
                  <a:lnTo>
                    <a:pt x="330" y="192"/>
                  </a:lnTo>
                  <a:lnTo>
                    <a:pt x="335" y="192"/>
                  </a:lnTo>
                  <a:lnTo>
                    <a:pt x="344" y="188"/>
                  </a:lnTo>
                  <a:lnTo>
                    <a:pt x="348" y="179"/>
                  </a:lnTo>
                  <a:lnTo>
                    <a:pt x="348" y="175"/>
                  </a:lnTo>
                  <a:lnTo>
                    <a:pt x="348" y="166"/>
                  </a:lnTo>
                  <a:lnTo>
                    <a:pt x="348" y="157"/>
                  </a:lnTo>
                  <a:lnTo>
                    <a:pt x="339" y="152"/>
                  </a:lnTo>
                  <a:lnTo>
                    <a:pt x="295" y="121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0" name="Freeform 10"/>
            <p:cNvSpPr/>
            <p:nvPr/>
          </p:nvSpPr>
          <p:spPr>
            <a:xfrm>
              <a:off x="1232" y="536"/>
              <a:ext cx="263" cy="228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49" y="67"/>
                </a:cxn>
                <a:cxn ang="0">
                  <a:pos x="67" y="0"/>
                </a:cxn>
                <a:cxn ang="0">
                  <a:pos x="134" y="23"/>
                </a:cxn>
                <a:cxn ang="0">
                  <a:pos x="201" y="0"/>
                </a:cxn>
                <a:cxn ang="0">
                  <a:pos x="214" y="67"/>
                </a:cxn>
                <a:cxn ang="0">
                  <a:pos x="263" y="116"/>
                </a:cxn>
                <a:cxn ang="0">
                  <a:pos x="214" y="161"/>
                </a:cxn>
                <a:cxn ang="0">
                  <a:pos x="201" y="228"/>
                </a:cxn>
                <a:cxn ang="0">
                  <a:pos x="134" y="210"/>
                </a:cxn>
                <a:cxn ang="0">
                  <a:pos x="67" y="228"/>
                </a:cxn>
                <a:cxn ang="0">
                  <a:pos x="49" y="161"/>
                </a:cxn>
                <a:cxn ang="0">
                  <a:pos x="0" y="116"/>
                </a:cxn>
              </a:cxnLst>
              <a:pathLst>
                <a:path w="263" h="228">
                  <a:moveTo>
                    <a:pt x="0" y="116"/>
                  </a:moveTo>
                  <a:lnTo>
                    <a:pt x="49" y="67"/>
                  </a:lnTo>
                  <a:lnTo>
                    <a:pt x="67" y="0"/>
                  </a:lnTo>
                  <a:lnTo>
                    <a:pt x="134" y="23"/>
                  </a:lnTo>
                  <a:lnTo>
                    <a:pt x="201" y="0"/>
                  </a:lnTo>
                  <a:lnTo>
                    <a:pt x="214" y="67"/>
                  </a:lnTo>
                  <a:lnTo>
                    <a:pt x="263" y="116"/>
                  </a:lnTo>
                  <a:lnTo>
                    <a:pt x="214" y="161"/>
                  </a:lnTo>
                  <a:lnTo>
                    <a:pt x="201" y="228"/>
                  </a:lnTo>
                  <a:lnTo>
                    <a:pt x="134" y="210"/>
                  </a:lnTo>
                  <a:lnTo>
                    <a:pt x="67" y="228"/>
                  </a:lnTo>
                  <a:lnTo>
                    <a:pt x="49" y="161"/>
                  </a:lnTo>
                  <a:lnTo>
                    <a:pt x="0" y="116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0731" name="Rectangle 11"/>
          <p:cNvSpPr/>
          <p:nvPr/>
        </p:nvSpPr>
        <p:spPr>
          <a:xfrm>
            <a:off x="1260475" y="173038"/>
            <a:ext cx="4032250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楷体_GB2312" charset="-122"/>
              </a:rPr>
              <a:t>求职初期</a:t>
            </a:r>
            <a:endParaRPr lang="zh-CN" altLang="en-US" sz="2800" b="1" dirty="0">
              <a:solidFill>
                <a:srgbClr val="000000"/>
              </a:solidFill>
              <a:latin typeface="楷体_GB2312" charset="-122"/>
            </a:endParaRPr>
          </a:p>
        </p:txBody>
      </p:sp>
      <p:sp>
        <p:nvSpPr>
          <p:cNvPr id="30732" name="Line 12"/>
          <p:cNvSpPr/>
          <p:nvPr/>
        </p:nvSpPr>
        <p:spPr>
          <a:xfrm flipV="1">
            <a:off x="1619250" y="765175"/>
            <a:ext cx="3662363" cy="0"/>
          </a:xfrm>
          <a:prstGeom prst="line">
            <a:avLst/>
          </a:prstGeom>
          <a:ln w="9525" cap="flat" cmpd="sng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" name="组合 1"/>
          <p:cNvGrpSpPr/>
          <p:nvPr/>
        </p:nvGrpSpPr>
        <p:grpSpPr>
          <a:xfrm>
            <a:off x="2230438" y="2133600"/>
            <a:ext cx="3116262" cy="719138"/>
            <a:chOff x="2283730" y="2162122"/>
            <a:chExt cx="3115635" cy="720000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2378501" y="2266724"/>
              <a:ext cx="3020864" cy="510798"/>
            </a:xfrm>
            <a:prstGeom prst="roundRect">
              <a:avLst/>
            </a:prstGeom>
            <a:ln>
              <a:noFill/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     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自身定位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5" name="圆角矩形 34"/>
            <p:cNvSpPr/>
            <p:nvPr/>
          </p:nvSpPr>
          <p:spPr bwMode="auto">
            <a:xfrm>
              <a:off x="2283730" y="2162122"/>
              <a:ext cx="800731" cy="720000"/>
            </a:xfrm>
            <a:prstGeom prst="roundRect">
              <a:avLst/>
            </a:prstGeom>
            <a:ln>
              <a:noFill/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二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0734" name="组合 2"/>
          <p:cNvGrpSpPr/>
          <p:nvPr/>
        </p:nvGrpSpPr>
        <p:grpSpPr>
          <a:xfrm>
            <a:off x="298450" y="574675"/>
            <a:ext cx="557213" cy="5915025"/>
            <a:chOff x="298450" y="574675"/>
            <a:chExt cx="557213" cy="5915025"/>
          </a:xfrm>
        </p:grpSpPr>
        <p:sp>
          <p:nvSpPr>
            <p:cNvPr id="38" name="矩形 37"/>
            <p:cNvSpPr/>
            <p:nvPr/>
          </p:nvSpPr>
          <p:spPr bwMode="auto">
            <a:xfrm>
              <a:off x="298450" y="574675"/>
              <a:ext cx="538163" cy="5915025"/>
            </a:xfrm>
            <a:prstGeom prst="rect">
              <a:avLst/>
            </a:prstGeom>
            <a:gradFill>
              <a:gsLst>
                <a:gs pos="100000">
                  <a:schemeClr val="tx1">
                    <a:lumMod val="20000"/>
                    <a:lumOff val="80000"/>
                  </a:schemeClr>
                </a:gs>
                <a:gs pos="23000">
                  <a:schemeClr val="tx1">
                    <a:lumMod val="20000"/>
                    <a:lumOff val="80000"/>
                  </a:schemeClr>
                </a:gs>
                <a:gs pos="0">
                  <a:schemeClr val="tx1">
                    <a:lumMod val="40000"/>
                    <a:lumOff val="6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tx1">
                    <a:lumMod val="20000"/>
                    <a:lumOff val="80000"/>
                  </a:schemeClr>
                </a:gs>
                <a:gs pos="100000">
                  <a:schemeClr val="tx1">
                    <a:lumMod val="20000"/>
                    <a:lumOff val="80000"/>
                  </a:schemeClr>
                </a:gs>
              </a:gsLst>
              <a:lin ang="150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charset="-122"/>
                <a:ea typeface="楷体_GB2312" charset="-122"/>
                <a:cs typeface="+mn-cs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3848" y="1001713"/>
              <a:ext cx="551815" cy="4053840"/>
            </a:xfrm>
            <a:prstGeom prst="rect">
              <a:avLst/>
            </a:prstGeom>
            <a:noFill/>
          </p:spPr>
          <p:txBody>
            <a:bodyPr vert="eaVert"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2400" kern="1200" cap="none" spc="0" normalizeH="0" baseline="0" noProof="0" dirty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行楷" pitchFamily="2" charset="-122"/>
                  <a:ea typeface="华文行楷" pitchFamily="2" charset="-122"/>
                  <a:cs typeface="+mn-cs"/>
                  <a:sym typeface="+mn-ea"/>
                </a:rPr>
                <a:t>不知道叫什么名字的经验分享</a:t>
              </a:r>
              <a:endParaRPr kumimoji="0" lang="zh-CN" altLang="en-US" sz="2400" kern="1200" cap="none" spc="0" normalizeH="0" baseline="0" noProof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_GB2312" charset="-122"/>
                <a:ea typeface="楷体_GB2312" charset="-122"/>
                <a:cs typeface="+mn-cs"/>
                <a:sym typeface="+mn-ea"/>
              </a:endParaRPr>
            </a:p>
          </p:txBody>
        </p:sp>
      </p:grpSp>
      <p:grpSp>
        <p:nvGrpSpPr>
          <p:cNvPr id="3" name="组合 39"/>
          <p:cNvGrpSpPr/>
          <p:nvPr/>
        </p:nvGrpSpPr>
        <p:grpSpPr>
          <a:xfrm>
            <a:off x="2227263" y="4214813"/>
            <a:ext cx="3073400" cy="720725"/>
            <a:chOff x="2172991" y="3356499"/>
            <a:chExt cx="3073974" cy="510778"/>
          </a:xfrm>
        </p:grpSpPr>
        <p:sp>
          <p:nvSpPr>
            <p:cNvPr id="41" name="圆角矩形 40"/>
            <p:cNvSpPr/>
            <p:nvPr/>
          </p:nvSpPr>
          <p:spPr bwMode="auto">
            <a:xfrm>
              <a:off x="2172991" y="3431104"/>
              <a:ext cx="3073974" cy="361570"/>
            </a:xfrm>
            <a:prstGeom prst="roundRect">
              <a:avLst/>
            </a:prstGeom>
            <a:ln>
              <a:noFill/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      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敌人情况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2" name="圆角矩形 41"/>
            <p:cNvSpPr/>
            <p:nvPr/>
          </p:nvSpPr>
          <p:spPr bwMode="auto">
            <a:xfrm>
              <a:off x="2172991" y="3356499"/>
              <a:ext cx="800731" cy="510778"/>
            </a:xfrm>
            <a:prstGeom prst="roundRect">
              <a:avLst/>
            </a:prstGeom>
            <a:ln>
              <a:noFill/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四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4" name="组合 42"/>
          <p:cNvGrpSpPr/>
          <p:nvPr/>
        </p:nvGrpSpPr>
        <p:grpSpPr>
          <a:xfrm>
            <a:off x="2235200" y="3171825"/>
            <a:ext cx="3200400" cy="720725"/>
            <a:chOff x="2338665" y="2340944"/>
            <a:chExt cx="3199786" cy="510778"/>
          </a:xfrm>
        </p:grpSpPr>
        <p:sp>
          <p:nvSpPr>
            <p:cNvPr id="44" name="圆角矩形 43"/>
            <p:cNvSpPr/>
            <p:nvPr/>
          </p:nvSpPr>
          <p:spPr bwMode="auto">
            <a:xfrm>
              <a:off x="2378501" y="2415550"/>
              <a:ext cx="3159950" cy="361568"/>
            </a:xfrm>
            <a:prstGeom prst="roundRect">
              <a:avLst/>
            </a:prstGeom>
            <a:ln>
              <a:noFill/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     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实际情况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" name="圆角矩形 44"/>
            <p:cNvSpPr/>
            <p:nvPr/>
          </p:nvSpPr>
          <p:spPr bwMode="auto">
            <a:xfrm>
              <a:off x="2338665" y="2340944"/>
              <a:ext cx="800731" cy="510778"/>
            </a:xfrm>
            <a:prstGeom prst="roundRect">
              <a:avLst/>
            </a:prstGeom>
            <a:ln>
              <a:noFill/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三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5" name="组合 45"/>
          <p:cNvGrpSpPr/>
          <p:nvPr/>
        </p:nvGrpSpPr>
        <p:grpSpPr>
          <a:xfrm>
            <a:off x="2230438" y="1089025"/>
            <a:ext cx="3848100" cy="720725"/>
            <a:chOff x="2283730" y="2266733"/>
            <a:chExt cx="3847294" cy="510778"/>
          </a:xfrm>
        </p:grpSpPr>
        <p:sp>
          <p:nvSpPr>
            <p:cNvPr id="47" name="圆角矩形 46"/>
            <p:cNvSpPr/>
            <p:nvPr/>
          </p:nvSpPr>
          <p:spPr bwMode="auto">
            <a:xfrm>
              <a:off x="2378500" y="2341269"/>
              <a:ext cx="3752524" cy="361707"/>
            </a:xfrm>
            <a:prstGeom prst="roundRect">
              <a:avLst/>
            </a:prstGeom>
            <a:ln>
              <a:noFill/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     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目标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8" name="圆角矩形 47"/>
            <p:cNvSpPr/>
            <p:nvPr/>
          </p:nvSpPr>
          <p:spPr bwMode="auto">
            <a:xfrm>
              <a:off x="2283730" y="2266733"/>
              <a:ext cx="800731" cy="510778"/>
            </a:xfrm>
            <a:prstGeom prst="roundRect">
              <a:avLst/>
            </a:prstGeom>
            <a:ln>
              <a:noFill/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一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6" name="组合 48"/>
          <p:cNvGrpSpPr/>
          <p:nvPr/>
        </p:nvGrpSpPr>
        <p:grpSpPr>
          <a:xfrm>
            <a:off x="2228850" y="5339963"/>
            <a:ext cx="3206115" cy="546239"/>
            <a:chOff x="2381098" y="2437410"/>
            <a:chExt cx="2393417" cy="274716"/>
          </a:xfrm>
        </p:grpSpPr>
        <p:sp>
          <p:nvSpPr>
            <p:cNvPr id="50" name="圆角矩形 49"/>
            <p:cNvSpPr/>
            <p:nvPr/>
          </p:nvSpPr>
          <p:spPr bwMode="auto">
            <a:xfrm>
              <a:off x="2387755" y="2437410"/>
              <a:ext cx="2386760" cy="274716"/>
            </a:xfrm>
            <a:prstGeom prst="roundRect">
              <a:avLst/>
            </a:prstGeom>
            <a:ln>
              <a:noFill/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      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综合整理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1" name="圆角矩形 50"/>
            <p:cNvSpPr/>
            <p:nvPr/>
          </p:nvSpPr>
          <p:spPr bwMode="auto">
            <a:xfrm>
              <a:off x="2381098" y="2441314"/>
              <a:ext cx="800731" cy="266910"/>
            </a:xfrm>
            <a:prstGeom prst="roundRect">
              <a:avLst/>
            </a:prstGeom>
            <a:ln>
              <a:noFill/>
              <a:headEnd type="none" w="med" len="med"/>
              <a:tailEnd type="none" w="med" len="me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五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页脚占位符 4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5pPr>
          </a:lstStyle>
          <a:p>
            <a:pPr lvl="0" indent="0" algn="r" defTabSz="914400" eaLnBrk="1" hangingPunct="1">
              <a:buFont typeface="Wingdings" panose="05000000000000000000" pitchFamily="2" charset="2"/>
              <a:buChar char="•"/>
            </a:pPr>
            <a:r>
              <a:rPr lang="zh-CN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LOGO</a:t>
            </a:r>
            <a:endParaRPr lang="zh-CN" altLang="zh-CN" i="1" dirty="0">
              <a:solidFill>
                <a:srgbClr val="003366"/>
              </a:solidFill>
              <a:latin typeface="楷体_GB2312" charset="-122"/>
              <a:ea typeface="楷体_GB2312" charset="-122"/>
              <a:sym typeface="Arial" panose="020B0604020202020204" pitchFamily="34" charset="0"/>
            </a:endParaRPr>
          </a:p>
        </p:txBody>
      </p:sp>
      <p:sp>
        <p:nvSpPr>
          <p:cNvPr id="32770" name="灯片编号占位符 5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5pPr>
          </a:lstStyle>
          <a:p>
            <a:pPr lvl="0" indent="0" defTabSz="914400" eaLnBrk="1" hangingPunct="1">
              <a:buFont typeface="Wingdings" panose="05000000000000000000" pitchFamily="2" charset="2"/>
              <a:buChar char="•"/>
            </a:pPr>
            <a:fld id="{9A0DB2DC-4C9A-4742-B13C-FB6460FD3503}" type="slidenum">
              <a:rPr lang="zh-CN" altLang="en-US" sz="9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sym typeface="Verdana" panose="020B0604030504040204" pitchFamily="34" charset="0"/>
              </a:rPr>
            </a:fld>
            <a:endParaRPr lang="zh-CN" altLang="en-US" sz="900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  <a:sym typeface="Verdana" panose="020B0604030504040204" pitchFamily="34" charset="0"/>
            </a:endParaRPr>
          </a:p>
        </p:txBody>
      </p:sp>
      <p:sp>
        <p:nvSpPr>
          <p:cNvPr id="32771" name="灯片编号占位符 5"/>
          <p:cNvSpPr>
            <a:spLocks noGrp="1"/>
          </p:cNvSpPr>
          <p:nvPr/>
        </p:nvSpPr>
        <p:spPr>
          <a:xfrm>
            <a:off x="228600" y="6613525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defTabSz="914400" eaLnBrk="0" hangingPunct="0">
              <a:buFont typeface="Arial" panose="020B0604020202020204" pitchFamily="34" charset="0"/>
              <a:buNone/>
            </a:pPr>
            <a:endParaRPr lang="en-US" altLang="zh-CN" dirty="0">
              <a:solidFill>
                <a:srgbClr val="003366"/>
              </a:solidFill>
              <a:latin typeface="楷体_GB2312" charset="-122"/>
              <a:sym typeface="Verdana" panose="020B0604030504040204" pitchFamily="34" charset="0"/>
            </a:endParaRPr>
          </a:p>
        </p:txBody>
      </p:sp>
      <p:pic>
        <p:nvPicPr>
          <p:cNvPr id="32772" name="Picture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0" y="6165850"/>
            <a:ext cx="2808288" cy="5778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2773" name="Group 3"/>
          <p:cNvGrpSpPr/>
          <p:nvPr/>
        </p:nvGrpSpPr>
        <p:grpSpPr>
          <a:xfrm>
            <a:off x="900113" y="314325"/>
            <a:ext cx="544512" cy="609600"/>
            <a:chOff x="0" y="0"/>
            <a:chExt cx="759" cy="872"/>
          </a:xfrm>
        </p:grpSpPr>
        <p:sp>
          <p:nvSpPr>
            <p:cNvPr id="32774" name="Freeform 4"/>
            <p:cNvSpPr/>
            <p:nvPr/>
          </p:nvSpPr>
          <p:spPr>
            <a:xfrm>
              <a:off x="232" y="0"/>
              <a:ext cx="299" cy="434"/>
            </a:xfrm>
            <a:custGeom>
              <a:avLst/>
              <a:gdLst/>
              <a:ahLst/>
              <a:cxnLst>
                <a:cxn ang="0">
                  <a:pos x="174" y="121"/>
                </a:cxn>
                <a:cxn ang="0">
                  <a:pos x="174" y="23"/>
                </a:cxn>
                <a:cxn ang="0">
                  <a:pos x="170" y="9"/>
                </a:cxn>
                <a:cxn ang="0">
                  <a:pos x="165" y="5"/>
                </a:cxn>
                <a:cxn ang="0">
                  <a:pos x="156" y="0"/>
                </a:cxn>
                <a:cxn ang="0">
                  <a:pos x="152" y="0"/>
                </a:cxn>
                <a:cxn ang="0">
                  <a:pos x="143" y="0"/>
                </a:cxn>
                <a:cxn ang="0">
                  <a:pos x="134" y="5"/>
                </a:cxn>
                <a:cxn ang="0">
                  <a:pos x="125" y="9"/>
                </a:cxn>
                <a:cxn ang="0">
                  <a:pos x="125" y="23"/>
                </a:cxn>
                <a:cxn ang="0">
                  <a:pos x="125" y="126"/>
                </a:cxn>
                <a:cxn ang="0">
                  <a:pos x="76" y="99"/>
                </a:cxn>
                <a:cxn ang="0">
                  <a:pos x="67" y="94"/>
                </a:cxn>
                <a:cxn ang="0">
                  <a:pos x="58" y="94"/>
                </a:cxn>
                <a:cxn ang="0">
                  <a:pos x="49" y="99"/>
                </a:cxn>
                <a:cxn ang="0">
                  <a:pos x="45" y="103"/>
                </a:cxn>
                <a:cxn ang="0">
                  <a:pos x="40" y="112"/>
                </a:cxn>
                <a:cxn ang="0">
                  <a:pos x="45" y="117"/>
                </a:cxn>
                <a:cxn ang="0">
                  <a:pos x="45" y="126"/>
                </a:cxn>
                <a:cxn ang="0">
                  <a:pos x="54" y="134"/>
                </a:cxn>
                <a:cxn ang="0">
                  <a:pos x="121" y="170"/>
                </a:cxn>
                <a:cxn ang="0">
                  <a:pos x="121" y="242"/>
                </a:cxn>
                <a:cxn ang="0">
                  <a:pos x="36" y="188"/>
                </a:cxn>
                <a:cxn ang="0">
                  <a:pos x="27" y="184"/>
                </a:cxn>
                <a:cxn ang="0">
                  <a:pos x="18" y="184"/>
                </a:cxn>
                <a:cxn ang="0">
                  <a:pos x="9" y="188"/>
                </a:cxn>
                <a:cxn ang="0">
                  <a:pos x="5" y="193"/>
                </a:cxn>
                <a:cxn ang="0">
                  <a:pos x="0" y="202"/>
                </a:cxn>
                <a:cxn ang="0">
                  <a:pos x="0" y="210"/>
                </a:cxn>
                <a:cxn ang="0">
                  <a:pos x="5" y="219"/>
                </a:cxn>
                <a:cxn ang="0">
                  <a:pos x="14" y="224"/>
                </a:cxn>
                <a:cxn ang="0">
                  <a:pos x="121" y="291"/>
                </a:cxn>
                <a:cxn ang="0">
                  <a:pos x="121" y="434"/>
                </a:cxn>
                <a:cxn ang="0">
                  <a:pos x="174" y="434"/>
                </a:cxn>
                <a:cxn ang="0">
                  <a:pos x="174" y="291"/>
                </a:cxn>
                <a:cxn ang="0">
                  <a:pos x="290" y="224"/>
                </a:cxn>
                <a:cxn ang="0">
                  <a:pos x="295" y="219"/>
                </a:cxn>
                <a:cxn ang="0">
                  <a:pos x="299" y="210"/>
                </a:cxn>
                <a:cxn ang="0">
                  <a:pos x="299" y="202"/>
                </a:cxn>
                <a:cxn ang="0">
                  <a:pos x="299" y="197"/>
                </a:cxn>
                <a:cxn ang="0">
                  <a:pos x="295" y="188"/>
                </a:cxn>
                <a:cxn ang="0">
                  <a:pos x="286" y="184"/>
                </a:cxn>
                <a:cxn ang="0">
                  <a:pos x="277" y="184"/>
                </a:cxn>
                <a:cxn ang="0">
                  <a:pos x="268" y="188"/>
                </a:cxn>
                <a:cxn ang="0">
                  <a:pos x="174" y="237"/>
                </a:cxn>
                <a:cxn ang="0">
                  <a:pos x="174" y="170"/>
                </a:cxn>
                <a:cxn ang="0">
                  <a:pos x="246" y="134"/>
                </a:cxn>
                <a:cxn ang="0">
                  <a:pos x="250" y="130"/>
                </a:cxn>
                <a:cxn ang="0">
                  <a:pos x="255" y="121"/>
                </a:cxn>
                <a:cxn ang="0">
                  <a:pos x="255" y="112"/>
                </a:cxn>
                <a:cxn ang="0">
                  <a:pos x="250" y="108"/>
                </a:cxn>
                <a:cxn ang="0">
                  <a:pos x="246" y="103"/>
                </a:cxn>
                <a:cxn ang="0">
                  <a:pos x="237" y="99"/>
                </a:cxn>
                <a:cxn ang="0">
                  <a:pos x="232" y="99"/>
                </a:cxn>
                <a:cxn ang="0">
                  <a:pos x="223" y="99"/>
                </a:cxn>
                <a:cxn ang="0">
                  <a:pos x="174" y="121"/>
                </a:cxn>
              </a:cxnLst>
              <a:pathLst>
                <a:path w="299" h="434">
                  <a:moveTo>
                    <a:pt x="174" y="121"/>
                  </a:moveTo>
                  <a:lnTo>
                    <a:pt x="174" y="23"/>
                  </a:lnTo>
                  <a:lnTo>
                    <a:pt x="170" y="9"/>
                  </a:lnTo>
                  <a:lnTo>
                    <a:pt x="165" y="5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0"/>
                  </a:lnTo>
                  <a:lnTo>
                    <a:pt x="134" y="5"/>
                  </a:lnTo>
                  <a:lnTo>
                    <a:pt x="125" y="9"/>
                  </a:lnTo>
                  <a:lnTo>
                    <a:pt x="125" y="23"/>
                  </a:lnTo>
                  <a:lnTo>
                    <a:pt x="125" y="126"/>
                  </a:lnTo>
                  <a:lnTo>
                    <a:pt x="76" y="99"/>
                  </a:lnTo>
                  <a:lnTo>
                    <a:pt x="67" y="94"/>
                  </a:lnTo>
                  <a:lnTo>
                    <a:pt x="58" y="94"/>
                  </a:lnTo>
                  <a:lnTo>
                    <a:pt x="49" y="99"/>
                  </a:lnTo>
                  <a:lnTo>
                    <a:pt x="45" y="103"/>
                  </a:lnTo>
                  <a:lnTo>
                    <a:pt x="40" y="112"/>
                  </a:lnTo>
                  <a:lnTo>
                    <a:pt x="45" y="117"/>
                  </a:lnTo>
                  <a:lnTo>
                    <a:pt x="45" y="126"/>
                  </a:lnTo>
                  <a:lnTo>
                    <a:pt x="54" y="134"/>
                  </a:lnTo>
                  <a:lnTo>
                    <a:pt x="121" y="170"/>
                  </a:lnTo>
                  <a:lnTo>
                    <a:pt x="121" y="242"/>
                  </a:lnTo>
                  <a:lnTo>
                    <a:pt x="36" y="188"/>
                  </a:lnTo>
                  <a:lnTo>
                    <a:pt x="27" y="184"/>
                  </a:lnTo>
                  <a:lnTo>
                    <a:pt x="18" y="184"/>
                  </a:lnTo>
                  <a:lnTo>
                    <a:pt x="9" y="188"/>
                  </a:lnTo>
                  <a:lnTo>
                    <a:pt x="5" y="193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5" y="219"/>
                  </a:lnTo>
                  <a:lnTo>
                    <a:pt x="14" y="224"/>
                  </a:lnTo>
                  <a:lnTo>
                    <a:pt x="121" y="291"/>
                  </a:lnTo>
                  <a:lnTo>
                    <a:pt x="121" y="434"/>
                  </a:lnTo>
                  <a:lnTo>
                    <a:pt x="174" y="434"/>
                  </a:lnTo>
                  <a:lnTo>
                    <a:pt x="174" y="291"/>
                  </a:lnTo>
                  <a:lnTo>
                    <a:pt x="290" y="224"/>
                  </a:lnTo>
                  <a:lnTo>
                    <a:pt x="295" y="219"/>
                  </a:lnTo>
                  <a:lnTo>
                    <a:pt x="299" y="210"/>
                  </a:lnTo>
                  <a:lnTo>
                    <a:pt x="299" y="202"/>
                  </a:lnTo>
                  <a:lnTo>
                    <a:pt x="299" y="197"/>
                  </a:lnTo>
                  <a:lnTo>
                    <a:pt x="295" y="188"/>
                  </a:lnTo>
                  <a:lnTo>
                    <a:pt x="286" y="184"/>
                  </a:lnTo>
                  <a:lnTo>
                    <a:pt x="277" y="184"/>
                  </a:lnTo>
                  <a:lnTo>
                    <a:pt x="268" y="188"/>
                  </a:lnTo>
                  <a:lnTo>
                    <a:pt x="174" y="237"/>
                  </a:lnTo>
                  <a:lnTo>
                    <a:pt x="174" y="170"/>
                  </a:lnTo>
                  <a:lnTo>
                    <a:pt x="246" y="134"/>
                  </a:lnTo>
                  <a:lnTo>
                    <a:pt x="250" y="130"/>
                  </a:lnTo>
                  <a:lnTo>
                    <a:pt x="255" y="121"/>
                  </a:lnTo>
                  <a:lnTo>
                    <a:pt x="255" y="112"/>
                  </a:lnTo>
                  <a:lnTo>
                    <a:pt x="250" y="108"/>
                  </a:lnTo>
                  <a:lnTo>
                    <a:pt x="246" y="103"/>
                  </a:lnTo>
                  <a:lnTo>
                    <a:pt x="237" y="99"/>
                  </a:lnTo>
                  <a:lnTo>
                    <a:pt x="232" y="99"/>
                  </a:lnTo>
                  <a:lnTo>
                    <a:pt x="223" y="99"/>
                  </a:lnTo>
                  <a:lnTo>
                    <a:pt x="174" y="121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775" name="Freeform 5"/>
            <p:cNvSpPr/>
            <p:nvPr/>
          </p:nvSpPr>
          <p:spPr>
            <a:xfrm>
              <a:off x="0" y="184"/>
              <a:ext cx="393" cy="272"/>
            </a:xfrm>
            <a:custGeom>
              <a:avLst/>
              <a:gdLst/>
              <a:ahLst/>
              <a:cxnLst>
                <a:cxn ang="0">
                  <a:pos x="121" y="71"/>
                </a:cxn>
                <a:cxn ang="0">
                  <a:pos x="36" y="22"/>
                </a:cxn>
                <a:cxn ang="0">
                  <a:pos x="27" y="18"/>
                </a:cxn>
                <a:cxn ang="0">
                  <a:pos x="18" y="18"/>
                </a:cxn>
                <a:cxn ang="0">
                  <a:pos x="9" y="22"/>
                </a:cxn>
                <a:cxn ang="0">
                  <a:pos x="5" y="31"/>
                </a:cxn>
                <a:cxn ang="0">
                  <a:pos x="0" y="40"/>
                </a:cxn>
                <a:cxn ang="0">
                  <a:pos x="0" y="49"/>
                </a:cxn>
                <a:cxn ang="0">
                  <a:pos x="5" y="58"/>
                </a:cxn>
                <a:cxn ang="0">
                  <a:pos x="9" y="62"/>
                </a:cxn>
                <a:cxn ang="0">
                  <a:pos x="98" y="116"/>
                </a:cxn>
                <a:cxn ang="0">
                  <a:pos x="54" y="143"/>
                </a:cxn>
                <a:cxn ang="0">
                  <a:pos x="45" y="147"/>
                </a:cxn>
                <a:cxn ang="0">
                  <a:pos x="40" y="156"/>
                </a:cxn>
                <a:cxn ang="0">
                  <a:pos x="40" y="165"/>
                </a:cxn>
                <a:cxn ang="0">
                  <a:pos x="40" y="174"/>
                </a:cxn>
                <a:cxn ang="0">
                  <a:pos x="49" y="178"/>
                </a:cxn>
                <a:cxn ang="0">
                  <a:pos x="54" y="183"/>
                </a:cxn>
                <a:cxn ang="0">
                  <a:pos x="63" y="183"/>
                </a:cxn>
                <a:cxn ang="0">
                  <a:pos x="72" y="183"/>
                </a:cxn>
                <a:cxn ang="0">
                  <a:pos x="139" y="143"/>
                </a:cxn>
                <a:cxn ang="0">
                  <a:pos x="197" y="178"/>
                </a:cxn>
                <a:cxn ang="0">
                  <a:pos x="112" y="223"/>
                </a:cxn>
                <a:cxn ang="0">
                  <a:pos x="103" y="232"/>
                </a:cxn>
                <a:cxn ang="0">
                  <a:pos x="98" y="241"/>
                </a:cxn>
                <a:cxn ang="0">
                  <a:pos x="98" y="246"/>
                </a:cxn>
                <a:cxn ang="0">
                  <a:pos x="98" y="254"/>
                </a:cxn>
                <a:cxn ang="0">
                  <a:pos x="103" y="263"/>
                </a:cxn>
                <a:cxn ang="0">
                  <a:pos x="112" y="268"/>
                </a:cxn>
                <a:cxn ang="0">
                  <a:pos x="121" y="268"/>
                </a:cxn>
                <a:cxn ang="0">
                  <a:pos x="130" y="263"/>
                </a:cxn>
                <a:cxn ang="0">
                  <a:pos x="241" y="201"/>
                </a:cxn>
                <a:cxn ang="0">
                  <a:pos x="366" y="272"/>
                </a:cxn>
                <a:cxn ang="0">
                  <a:pos x="393" y="228"/>
                </a:cxn>
                <a:cxn ang="0">
                  <a:pos x="268" y="156"/>
                </a:cxn>
                <a:cxn ang="0">
                  <a:pos x="268" y="22"/>
                </a:cxn>
                <a:cxn ang="0">
                  <a:pos x="268" y="13"/>
                </a:cxn>
                <a:cxn ang="0">
                  <a:pos x="264" y="9"/>
                </a:cxn>
                <a:cxn ang="0">
                  <a:pos x="255" y="4"/>
                </a:cxn>
                <a:cxn ang="0">
                  <a:pos x="250" y="0"/>
                </a:cxn>
                <a:cxn ang="0">
                  <a:pos x="241" y="0"/>
                </a:cxn>
                <a:cxn ang="0">
                  <a:pos x="232" y="4"/>
                </a:cxn>
                <a:cxn ang="0">
                  <a:pos x="228" y="13"/>
                </a:cxn>
                <a:cxn ang="0">
                  <a:pos x="228" y="22"/>
                </a:cxn>
                <a:cxn ang="0">
                  <a:pos x="223" y="129"/>
                </a:cxn>
                <a:cxn ang="0">
                  <a:pos x="165" y="94"/>
                </a:cxn>
                <a:cxn ang="0">
                  <a:pos x="170" y="18"/>
                </a:cxn>
                <a:cxn ang="0">
                  <a:pos x="165" y="9"/>
                </a:cxn>
                <a:cxn ang="0">
                  <a:pos x="161" y="4"/>
                </a:cxn>
                <a:cxn ang="0">
                  <a:pos x="156" y="0"/>
                </a:cxn>
                <a:cxn ang="0">
                  <a:pos x="148" y="0"/>
                </a:cxn>
                <a:cxn ang="0">
                  <a:pos x="139" y="0"/>
                </a:cxn>
                <a:cxn ang="0">
                  <a:pos x="134" y="4"/>
                </a:cxn>
                <a:cxn ang="0">
                  <a:pos x="130" y="9"/>
                </a:cxn>
                <a:cxn ang="0">
                  <a:pos x="125" y="18"/>
                </a:cxn>
                <a:cxn ang="0">
                  <a:pos x="121" y="71"/>
                </a:cxn>
              </a:cxnLst>
              <a:pathLst>
                <a:path w="393" h="272">
                  <a:moveTo>
                    <a:pt x="121" y="71"/>
                  </a:moveTo>
                  <a:lnTo>
                    <a:pt x="36" y="22"/>
                  </a:lnTo>
                  <a:lnTo>
                    <a:pt x="27" y="18"/>
                  </a:lnTo>
                  <a:lnTo>
                    <a:pt x="18" y="18"/>
                  </a:lnTo>
                  <a:lnTo>
                    <a:pt x="9" y="22"/>
                  </a:lnTo>
                  <a:lnTo>
                    <a:pt x="5" y="31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5" y="58"/>
                  </a:lnTo>
                  <a:lnTo>
                    <a:pt x="9" y="62"/>
                  </a:lnTo>
                  <a:lnTo>
                    <a:pt x="98" y="116"/>
                  </a:lnTo>
                  <a:lnTo>
                    <a:pt x="54" y="143"/>
                  </a:lnTo>
                  <a:lnTo>
                    <a:pt x="45" y="147"/>
                  </a:lnTo>
                  <a:lnTo>
                    <a:pt x="40" y="156"/>
                  </a:lnTo>
                  <a:lnTo>
                    <a:pt x="40" y="165"/>
                  </a:lnTo>
                  <a:lnTo>
                    <a:pt x="40" y="174"/>
                  </a:lnTo>
                  <a:lnTo>
                    <a:pt x="49" y="178"/>
                  </a:lnTo>
                  <a:lnTo>
                    <a:pt x="54" y="183"/>
                  </a:lnTo>
                  <a:lnTo>
                    <a:pt x="63" y="183"/>
                  </a:lnTo>
                  <a:lnTo>
                    <a:pt x="72" y="183"/>
                  </a:lnTo>
                  <a:lnTo>
                    <a:pt x="139" y="143"/>
                  </a:lnTo>
                  <a:lnTo>
                    <a:pt x="197" y="178"/>
                  </a:lnTo>
                  <a:lnTo>
                    <a:pt x="112" y="223"/>
                  </a:lnTo>
                  <a:lnTo>
                    <a:pt x="103" y="232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8" y="254"/>
                  </a:lnTo>
                  <a:lnTo>
                    <a:pt x="103" y="263"/>
                  </a:lnTo>
                  <a:lnTo>
                    <a:pt x="112" y="268"/>
                  </a:lnTo>
                  <a:lnTo>
                    <a:pt x="121" y="268"/>
                  </a:lnTo>
                  <a:lnTo>
                    <a:pt x="130" y="263"/>
                  </a:lnTo>
                  <a:lnTo>
                    <a:pt x="241" y="201"/>
                  </a:lnTo>
                  <a:lnTo>
                    <a:pt x="366" y="272"/>
                  </a:lnTo>
                  <a:lnTo>
                    <a:pt x="393" y="228"/>
                  </a:lnTo>
                  <a:lnTo>
                    <a:pt x="268" y="156"/>
                  </a:lnTo>
                  <a:lnTo>
                    <a:pt x="268" y="22"/>
                  </a:lnTo>
                  <a:lnTo>
                    <a:pt x="268" y="13"/>
                  </a:lnTo>
                  <a:lnTo>
                    <a:pt x="264" y="9"/>
                  </a:lnTo>
                  <a:lnTo>
                    <a:pt x="255" y="4"/>
                  </a:lnTo>
                  <a:lnTo>
                    <a:pt x="250" y="0"/>
                  </a:lnTo>
                  <a:lnTo>
                    <a:pt x="241" y="0"/>
                  </a:lnTo>
                  <a:lnTo>
                    <a:pt x="232" y="4"/>
                  </a:lnTo>
                  <a:lnTo>
                    <a:pt x="228" y="13"/>
                  </a:lnTo>
                  <a:lnTo>
                    <a:pt x="228" y="22"/>
                  </a:lnTo>
                  <a:lnTo>
                    <a:pt x="223" y="129"/>
                  </a:lnTo>
                  <a:lnTo>
                    <a:pt x="165" y="94"/>
                  </a:lnTo>
                  <a:lnTo>
                    <a:pt x="170" y="18"/>
                  </a:lnTo>
                  <a:lnTo>
                    <a:pt x="165" y="9"/>
                  </a:lnTo>
                  <a:lnTo>
                    <a:pt x="161" y="4"/>
                  </a:lnTo>
                  <a:lnTo>
                    <a:pt x="156" y="0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34" y="4"/>
                  </a:lnTo>
                  <a:lnTo>
                    <a:pt x="130" y="9"/>
                  </a:lnTo>
                  <a:lnTo>
                    <a:pt x="125" y="18"/>
                  </a:lnTo>
                  <a:lnTo>
                    <a:pt x="121" y="71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776" name="Freeform 6"/>
            <p:cNvSpPr/>
            <p:nvPr/>
          </p:nvSpPr>
          <p:spPr>
            <a:xfrm>
              <a:off x="0" y="412"/>
              <a:ext cx="393" cy="277"/>
            </a:xfrm>
            <a:custGeom>
              <a:avLst/>
              <a:gdLst/>
              <a:ahLst/>
              <a:cxnLst>
                <a:cxn ang="0">
                  <a:pos x="98" y="156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23"/>
                </a:cxn>
                <a:cxn ang="0">
                  <a:pos x="0" y="228"/>
                </a:cxn>
                <a:cxn ang="0">
                  <a:pos x="0" y="237"/>
                </a:cxn>
                <a:cxn ang="0">
                  <a:pos x="9" y="246"/>
                </a:cxn>
                <a:cxn ang="0">
                  <a:pos x="14" y="250"/>
                </a:cxn>
                <a:cxn ang="0">
                  <a:pos x="23" y="250"/>
                </a:cxn>
                <a:cxn ang="0">
                  <a:pos x="36" y="250"/>
                </a:cxn>
                <a:cxn ang="0">
                  <a:pos x="125" y="196"/>
                </a:cxn>
                <a:cxn ang="0">
                  <a:pos x="125" y="250"/>
                </a:cxn>
                <a:cxn ang="0">
                  <a:pos x="125" y="263"/>
                </a:cxn>
                <a:cxn ang="0">
                  <a:pos x="130" y="268"/>
                </a:cxn>
                <a:cxn ang="0">
                  <a:pos x="139" y="272"/>
                </a:cxn>
                <a:cxn ang="0">
                  <a:pos x="143" y="277"/>
                </a:cxn>
                <a:cxn ang="0">
                  <a:pos x="152" y="277"/>
                </a:cxn>
                <a:cxn ang="0">
                  <a:pos x="161" y="272"/>
                </a:cxn>
                <a:cxn ang="0">
                  <a:pos x="165" y="263"/>
                </a:cxn>
                <a:cxn ang="0">
                  <a:pos x="165" y="254"/>
                </a:cxn>
                <a:cxn ang="0">
                  <a:pos x="165" y="178"/>
                </a:cxn>
                <a:cxn ang="0">
                  <a:pos x="223" y="143"/>
                </a:cxn>
                <a:cxn ang="0">
                  <a:pos x="223" y="241"/>
                </a:cxn>
                <a:cxn ang="0">
                  <a:pos x="223" y="250"/>
                </a:cxn>
                <a:cxn ang="0">
                  <a:pos x="228" y="259"/>
                </a:cxn>
                <a:cxn ang="0">
                  <a:pos x="237" y="263"/>
                </a:cxn>
                <a:cxn ang="0">
                  <a:pos x="246" y="268"/>
                </a:cxn>
                <a:cxn ang="0">
                  <a:pos x="255" y="268"/>
                </a:cxn>
                <a:cxn ang="0">
                  <a:pos x="259" y="263"/>
                </a:cxn>
                <a:cxn ang="0">
                  <a:pos x="264" y="254"/>
                </a:cxn>
                <a:cxn ang="0">
                  <a:pos x="268" y="246"/>
                </a:cxn>
                <a:cxn ang="0">
                  <a:pos x="268" y="116"/>
                </a:cxn>
                <a:cxn ang="0">
                  <a:pos x="393" y="44"/>
                </a:cxn>
                <a:cxn ang="0">
                  <a:pos x="366" y="0"/>
                </a:cxn>
                <a:cxn ang="0">
                  <a:pos x="241" y="71"/>
                </a:cxn>
                <a:cxn ang="0">
                  <a:pos x="125" y="4"/>
                </a:cxn>
                <a:cxn ang="0">
                  <a:pos x="121" y="0"/>
                </a:cxn>
                <a:cxn ang="0">
                  <a:pos x="112" y="0"/>
                </a:cxn>
                <a:cxn ang="0">
                  <a:pos x="103" y="4"/>
                </a:cxn>
                <a:cxn ang="0">
                  <a:pos x="98" y="9"/>
                </a:cxn>
                <a:cxn ang="0">
                  <a:pos x="94" y="18"/>
                </a:cxn>
                <a:cxn ang="0">
                  <a:pos x="94" y="26"/>
                </a:cxn>
                <a:cxn ang="0">
                  <a:pos x="98" y="35"/>
                </a:cxn>
                <a:cxn ang="0">
                  <a:pos x="107" y="40"/>
                </a:cxn>
                <a:cxn ang="0">
                  <a:pos x="197" y="98"/>
                </a:cxn>
                <a:cxn ang="0">
                  <a:pos x="139" y="129"/>
                </a:cxn>
                <a:cxn ang="0">
                  <a:pos x="72" y="89"/>
                </a:cxn>
                <a:cxn ang="0">
                  <a:pos x="63" y="85"/>
                </a:cxn>
                <a:cxn ang="0">
                  <a:pos x="58" y="85"/>
                </a:cxn>
                <a:cxn ang="0">
                  <a:pos x="49" y="89"/>
                </a:cxn>
                <a:cxn ang="0">
                  <a:pos x="45" y="98"/>
                </a:cxn>
                <a:cxn ang="0">
                  <a:pos x="45" y="102"/>
                </a:cxn>
                <a:cxn ang="0">
                  <a:pos x="45" y="111"/>
                </a:cxn>
                <a:cxn ang="0">
                  <a:pos x="45" y="120"/>
                </a:cxn>
                <a:cxn ang="0">
                  <a:pos x="54" y="125"/>
                </a:cxn>
                <a:cxn ang="0">
                  <a:pos x="98" y="156"/>
                </a:cxn>
              </a:cxnLst>
              <a:pathLst>
                <a:path w="393" h="277">
                  <a:moveTo>
                    <a:pt x="98" y="156"/>
                  </a:moveTo>
                  <a:lnTo>
                    <a:pt x="9" y="205"/>
                  </a:lnTo>
                  <a:lnTo>
                    <a:pt x="0" y="214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7"/>
                  </a:lnTo>
                  <a:lnTo>
                    <a:pt x="9" y="246"/>
                  </a:lnTo>
                  <a:lnTo>
                    <a:pt x="14" y="250"/>
                  </a:lnTo>
                  <a:lnTo>
                    <a:pt x="23" y="250"/>
                  </a:lnTo>
                  <a:lnTo>
                    <a:pt x="36" y="250"/>
                  </a:lnTo>
                  <a:lnTo>
                    <a:pt x="125" y="196"/>
                  </a:lnTo>
                  <a:lnTo>
                    <a:pt x="125" y="250"/>
                  </a:lnTo>
                  <a:lnTo>
                    <a:pt x="125" y="263"/>
                  </a:lnTo>
                  <a:lnTo>
                    <a:pt x="130" y="268"/>
                  </a:lnTo>
                  <a:lnTo>
                    <a:pt x="139" y="272"/>
                  </a:lnTo>
                  <a:lnTo>
                    <a:pt x="143" y="277"/>
                  </a:lnTo>
                  <a:lnTo>
                    <a:pt x="152" y="277"/>
                  </a:lnTo>
                  <a:lnTo>
                    <a:pt x="161" y="272"/>
                  </a:lnTo>
                  <a:lnTo>
                    <a:pt x="165" y="263"/>
                  </a:lnTo>
                  <a:lnTo>
                    <a:pt x="165" y="254"/>
                  </a:lnTo>
                  <a:lnTo>
                    <a:pt x="165" y="178"/>
                  </a:lnTo>
                  <a:lnTo>
                    <a:pt x="223" y="143"/>
                  </a:lnTo>
                  <a:lnTo>
                    <a:pt x="223" y="241"/>
                  </a:lnTo>
                  <a:lnTo>
                    <a:pt x="223" y="250"/>
                  </a:lnTo>
                  <a:lnTo>
                    <a:pt x="228" y="259"/>
                  </a:lnTo>
                  <a:lnTo>
                    <a:pt x="237" y="263"/>
                  </a:lnTo>
                  <a:lnTo>
                    <a:pt x="246" y="268"/>
                  </a:lnTo>
                  <a:lnTo>
                    <a:pt x="255" y="268"/>
                  </a:lnTo>
                  <a:lnTo>
                    <a:pt x="259" y="263"/>
                  </a:lnTo>
                  <a:lnTo>
                    <a:pt x="264" y="254"/>
                  </a:lnTo>
                  <a:lnTo>
                    <a:pt x="268" y="246"/>
                  </a:lnTo>
                  <a:lnTo>
                    <a:pt x="268" y="116"/>
                  </a:lnTo>
                  <a:lnTo>
                    <a:pt x="393" y="44"/>
                  </a:lnTo>
                  <a:lnTo>
                    <a:pt x="366" y="0"/>
                  </a:lnTo>
                  <a:lnTo>
                    <a:pt x="241" y="71"/>
                  </a:lnTo>
                  <a:lnTo>
                    <a:pt x="125" y="4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3" y="4"/>
                  </a:lnTo>
                  <a:lnTo>
                    <a:pt x="98" y="9"/>
                  </a:lnTo>
                  <a:lnTo>
                    <a:pt x="94" y="18"/>
                  </a:lnTo>
                  <a:lnTo>
                    <a:pt x="94" y="26"/>
                  </a:lnTo>
                  <a:lnTo>
                    <a:pt x="98" y="35"/>
                  </a:lnTo>
                  <a:lnTo>
                    <a:pt x="107" y="40"/>
                  </a:lnTo>
                  <a:lnTo>
                    <a:pt x="197" y="98"/>
                  </a:lnTo>
                  <a:lnTo>
                    <a:pt x="139" y="129"/>
                  </a:lnTo>
                  <a:lnTo>
                    <a:pt x="72" y="89"/>
                  </a:lnTo>
                  <a:lnTo>
                    <a:pt x="63" y="85"/>
                  </a:lnTo>
                  <a:lnTo>
                    <a:pt x="58" y="85"/>
                  </a:lnTo>
                  <a:lnTo>
                    <a:pt x="49" y="89"/>
                  </a:lnTo>
                  <a:lnTo>
                    <a:pt x="45" y="98"/>
                  </a:lnTo>
                  <a:lnTo>
                    <a:pt x="45" y="102"/>
                  </a:lnTo>
                  <a:lnTo>
                    <a:pt x="45" y="111"/>
                  </a:lnTo>
                  <a:lnTo>
                    <a:pt x="45" y="120"/>
                  </a:lnTo>
                  <a:lnTo>
                    <a:pt x="54" y="125"/>
                  </a:lnTo>
                  <a:lnTo>
                    <a:pt x="98" y="156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777" name="Freeform 7"/>
            <p:cNvSpPr/>
            <p:nvPr/>
          </p:nvSpPr>
          <p:spPr>
            <a:xfrm>
              <a:off x="228" y="434"/>
              <a:ext cx="299" cy="438"/>
            </a:xfrm>
            <a:custGeom>
              <a:avLst/>
              <a:gdLst/>
              <a:ahLst/>
              <a:cxnLst>
                <a:cxn ang="0">
                  <a:pos x="125" y="313"/>
                </a:cxn>
                <a:cxn ang="0">
                  <a:pos x="125" y="411"/>
                </a:cxn>
                <a:cxn ang="0">
                  <a:pos x="129" y="425"/>
                </a:cxn>
                <a:cxn ang="0">
                  <a:pos x="134" y="429"/>
                </a:cxn>
                <a:cxn ang="0">
                  <a:pos x="143" y="434"/>
                </a:cxn>
                <a:cxn ang="0">
                  <a:pos x="147" y="438"/>
                </a:cxn>
                <a:cxn ang="0">
                  <a:pos x="156" y="434"/>
                </a:cxn>
                <a:cxn ang="0">
                  <a:pos x="165" y="429"/>
                </a:cxn>
                <a:cxn ang="0">
                  <a:pos x="174" y="425"/>
                </a:cxn>
                <a:cxn ang="0">
                  <a:pos x="174" y="411"/>
                </a:cxn>
                <a:cxn ang="0">
                  <a:pos x="174" y="308"/>
                </a:cxn>
                <a:cxn ang="0">
                  <a:pos x="223" y="335"/>
                </a:cxn>
                <a:cxn ang="0">
                  <a:pos x="232" y="340"/>
                </a:cxn>
                <a:cxn ang="0">
                  <a:pos x="241" y="340"/>
                </a:cxn>
                <a:cxn ang="0">
                  <a:pos x="250" y="335"/>
                </a:cxn>
                <a:cxn ang="0">
                  <a:pos x="254" y="331"/>
                </a:cxn>
                <a:cxn ang="0">
                  <a:pos x="254" y="322"/>
                </a:cxn>
                <a:cxn ang="0">
                  <a:pos x="254" y="317"/>
                </a:cxn>
                <a:cxn ang="0">
                  <a:pos x="254" y="308"/>
                </a:cxn>
                <a:cxn ang="0">
                  <a:pos x="245" y="300"/>
                </a:cxn>
                <a:cxn ang="0">
                  <a:pos x="178" y="264"/>
                </a:cxn>
                <a:cxn ang="0">
                  <a:pos x="178" y="192"/>
                </a:cxn>
                <a:cxn ang="0">
                  <a:pos x="263" y="246"/>
                </a:cxn>
                <a:cxn ang="0">
                  <a:pos x="272" y="250"/>
                </a:cxn>
                <a:cxn ang="0">
                  <a:pos x="281" y="250"/>
                </a:cxn>
                <a:cxn ang="0">
                  <a:pos x="290" y="246"/>
                </a:cxn>
                <a:cxn ang="0">
                  <a:pos x="294" y="241"/>
                </a:cxn>
                <a:cxn ang="0">
                  <a:pos x="299" y="232"/>
                </a:cxn>
                <a:cxn ang="0">
                  <a:pos x="299" y="224"/>
                </a:cxn>
                <a:cxn ang="0">
                  <a:pos x="294" y="215"/>
                </a:cxn>
                <a:cxn ang="0">
                  <a:pos x="285" y="210"/>
                </a:cxn>
                <a:cxn ang="0">
                  <a:pos x="178" y="143"/>
                </a:cxn>
                <a:cxn ang="0">
                  <a:pos x="178" y="0"/>
                </a:cxn>
                <a:cxn ang="0">
                  <a:pos x="125" y="0"/>
                </a:cxn>
                <a:cxn ang="0">
                  <a:pos x="125" y="143"/>
                </a:cxn>
                <a:cxn ang="0">
                  <a:pos x="9" y="210"/>
                </a:cxn>
                <a:cxn ang="0">
                  <a:pos x="4" y="215"/>
                </a:cxn>
                <a:cxn ang="0">
                  <a:pos x="0" y="224"/>
                </a:cxn>
                <a:cxn ang="0">
                  <a:pos x="0" y="232"/>
                </a:cxn>
                <a:cxn ang="0">
                  <a:pos x="0" y="237"/>
                </a:cxn>
                <a:cxn ang="0">
                  <a:pos x="4" y="246"/>
                </a:cxn>
                <a:cxn ang="0">
                  <a:pos x="13" y="250"/>
                </a:cxn>
                <a:cxn ang="0">
                  <a:pos x="22" y="250"/>
                </a:cxn>
                <a:cxn ang="0">
                  <a:pos x="31" y="246"/>
                </a:cxn>
                <a:cxn ang="0">
                  <a:pos x="125" y="197"/>
                </a:cxn>
                <a:cxn ang="0">
                  <a:pos x="125" y="264"/>
                </a:cxn>
                <a:cxn ang="0">
                  <a:pos x="53" y="300"/>
                </a:cxn>
                <a:cxn ang="0">
                  <a:pos x="49" y="304"/>
                </a:cxn>
                <a:cxn ang="0">
                  <a:pos x="44" y="313"/>
                </a:cxn>
                <a:cxn ang="0">
                  <a:pos x="44" y="322"/>
                </a:cxn>
                <a:cxn ang="0">
                  <a:pos x="49" y="326"/>
                </a:cxn>
                <a:cxn ang="0">
                  <a:pos x="53" y="331"/>
                </a:cxn>
                <a:cxn ang="0">
                  <a:pos x="62" y="335"/>
                </a:cxn>
                <a:cxn ang="0">
                  <a:pos x="67" y="335"/>
                </a:cxn>
                <a:cxn ang="0">
                  <a:pos x="76" y="335"/>
                </a:cxn>
                <a:cxn ang="0">
                  <a:pos x="125" y="313"/>
                </a:cxn>
              </a:cxnLst>
              <a:pathLst>
                <a:path w="299" h="438">
                  <a:moveTo>
                    <a:pt x="125" y="313"/>
                  </a:moveTo>
                  <a:lnTo>
                    <a:pt x="125" y="411"/>
                  </a:lnTo>
                  <a:lnTo>
                    <a:pt x="129" y="425"/>
                  </a:lnTo>
                  <a:lnTo>
                    <a:pt x="134" y="429"/>
                  </a:lnTo>
                  <a:lnTo>
                    <a:pt x="143" y="434"/>
                  </a:lnTo>
                  <a:lnTo>
                    <a:pt x="147" y="438"/>
                  </a:lnTo>
                  <a:lnTo>
                    <a:pt x="156" y="434"/>
                  </a:lnTo>
                  <a:lnTo>
                    <a:pt x="165" y="429"/>
                  </a:lnTo>
                  <a:lnTo>
                    <a:pt x="174" y="425"/>
                  </a:lnTo>
                  <a:lnTo>
                    <a:pt x="174" y="411"/>
                  </a:lnTo>
                  <a:lnTo>
                    <a:pt x="174" y="308"/>
                  </a:lnTo>
                  <a:lnTo>
                    <a:pt x="223" y="335"/>
                  </a:lnTo>
                  <a:lnTo>
                    <a:pt x="232" y="340"/>
                  </a:lnTo>
                  <a:lnTo>
                    <a:pt x="241" y="340"/>
                  </a:lnTo>
                  <a:lnTo>
                    <a:pt x="250" y="335"/>
                  </a:lnTo>
                  <a:lnTo>
                    <a:pt x="254" y="331"/>
                  </a:lnTo>
                  <a:lnTo>
                    <a:pt x="254" y="322"/>
                  </a:lnTo>
                  <a:lnTo>
                    <a:pt x="254" y="317"/>
                  </a:lnTo>
                  <a:lnTo>
                    <a:pt x="254" y="308"/>
                  </a:lnTo>
                  <a:lnTo>
                    <a:pt x="245" y="300"/>
                  </a:lnTo>
                  <a:lnTo>
                    <a:pt x="178" y="264"/>
                  </a:lnTo>
                  <a:lnTo>
                    <a:pt x="178" y="192"/>
                  </a:lnTo>
                  <a:lnTo>
                    <a:pt x="263" y="246"/>
                  </a:lnTo>
                  <a:lnTo>
                    <a:pt x="272" y="250"/>
                  </a:lnTo>
                  <a:lnTo>
                    <a:pt x="281" y="250"/>
                  </a:lnTo>
                  <a:lnTo>
                    <a:pt x="290" y="246"/>
                  </a:lnTo>
                  <a:lnTo>
                    <a:pt x="294" y="241"/>
                  </a:lnTo>
                  <a:lnTo>
                    <a:pt x="299" y="232"/>
                  </a:lnTo>
                  <a:lnTo>
                    <a:pt x="299" y="224"/>
                  </a:lnTo>
                  <a:lnTo>
                    <a:pt x="294" y="215"/>
                  </a:lnTo>
                  <a:lnTo>
                    <a:pt x="285" y="210"/>
                  </a:lnTo>
                  <a:lnTo>
                    <a:pt x="178" y="143"/>
                  </a:lnTo>
                  <a:lnTo>
                    <a:pt x="178" y="0"/>
                  </a:lnTo>
                  <a:lnTo>
                    <a:pt x="125" y="0"/>
                  </a:lnTo>
                  <a:lnTo>
                    <a:pt x="125" y="143"/>
                  </a:lnTo>
                  <a:lnTo>
                    <a:pt x="9" y="210"/>
                  </a:lnTo>
                  <a:lnTo>
                    <a:pt x="4" y="215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4" y="246"/>
                  </a:lnTo>
                  <a:lnTo>
                    <a:pt x="13" y="250"/>
                  </a:lnTo>
                  <a:lnTo>
                    <a:pt x="22" y="250"/>
                  </a:lnTo>
                  <a:lnTo>
                    <a:pt x="31" y="246"/>
                  </a:lnTo>
                  <a:lnTo>
                    <a:pt x="125" y="197"/>
                  </a:lnTo>
                  <a:lnTo>
                    <a:pt x="125" y="264"/>
                  </a:lnTo>
                  <a:lnTo>
                    <a:pt x="53" y="300"/>
                  </a:lnTo>
                  <a:lnTo>
                    <a:pt x="49" y="304"/>
                  </a:lnTo>
                  <a:lnTo>
                    <a:pt x="44" y="313"/>
                  </a:lnTo>
                  <a:lnTo>
                    <a:pt x="44" y="322"/>
                  </a:lnTo>
                  <a:lnTo>
                    <a:pt x="49" y="326"/>
                  </a:lnTo>
                  <a:lnTo>
                    <a:pt x="53" y="331"/>
                  </a:lnTo>
                  <a:lnTo>
                    <a:pt x="62" y="335"/>
                  </a:lnTo>
                  <a:lnTo>
                    <a:pt x="67" y="335"/>
                  </a:lnTo>
                  <a:lnTo>
                    <a:pt x="76" y="335"/>
                  </a:lnTo>
                  <a:lnTo>
                    <a:pt x="125" y="313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778" name="Freeform 8"/>
            <p:cNvSpPr/>
            <p:nvPr/>
          </p:nvSpPr>
          <p:spPr>
            <a:xfrm>
              <a:off x="366" y="412"/>
              <a:ext cx="393" cy="272"/>
            </a:xfrm>
            <a:custGeom>
              <a:avLst/>
              <a:gdLst/>
              <a:ahLst/>
              <a:cxnLst>
                <a:cxn ang="0">
                  <a:pos x="272" y="201"/>
                </a:cxn>
                <a:cxn ang="0">
                  <a:pos x="357" y="250"/>
                </a:cxn>
                <a:cxn ang="0">
                  <a:pos x="366" y="254"/>
                </a:cxn>
                <a:cxn ang="0">
                  <a:pos x="375" y="254"/>
                </a:cxn>
                <a:cxn ang="0">
                  <a:pos x="384" y="250"/>
                </a:cxn>
                <a:cxn ang="0">
                  <a:pos x="388" y="241"/>
                </a:cxn>
                <a:cxn ang="0">
                  <a:pos x="393" y="232"/>
                </a:cxn>
                <a:cxn ang="0">
                  <a:pos x="393" y="223"/>
                </a:cxn>
                <a:cxn ang="0">
                  <a:pos x="388" y="214"/>
                </a:cxn>
                <a:cxn ang="0">
                  <a:pos x="384" y="210"/>
                </a:cxn>
                <a:cxn ang="0">
                  <a:pos x="295" y="156"/>
                </a:cxn>
                <a:cxn ang="0">
                  <a:pos x="339" y="129"/>
                </a:cxn>
                <a:cxn ang="0">
                  <a:pos x="348" y="125"/>
                </a:cxn>
                <a:cxn ang="0">
                  <a:pos x="353" y="116"/>
                </a:cxn>
                <a:cxn ang="0">
                  <a:pos x="353" y="107"/>
                </a:cxn>
                <a:cxn ang="0">
                  <a:pos x="353" y="98"/>
                </a:cxn>
                <a:cxn ang="0">
                  <a:pos x="344" y="94"/>
                </a:cxn>
                <a:cxn ang="0">
                  <a:pos x="339" y="89"/>
                </a:cxn>
                <a:cxn ang="0">
                  <a:pos x="330" y="89"/>
                </a:cxn>
                <a:cxn ang="0">
                  <a:pos x="321" y="89"/>
                </a:cxn>
                <a:cxn ang="0">
                  <a:pos x="254" y="129"/>
                </a:cxn>
                <a:cxn ang="0">
                  <a:pos x="196" y="94"/>
                </a:cxn>
                <a:cxn ang="0">
                  <a:pos x="281" y="49"/>
                </a:cxn>
                <a:cxn ang="0">
                  <a:pos x="290" y="40"/>
                </a:cxn>
                <a:cxn ang="0">
                  <a:pos x="295" y="31"/>
                </a:cxn>
                <a:cxn ang="0">
                  <a:pos x="295" y="26"/>
                </a:cxn>
                <a:cxn ang="0">
                  <a:pos x="295" y="18"/>
                </a:cxn>
                <a:cxn ang="0">
                  <a:pos x="290" y="9"/>
                </a:cxn>
                <a:cxn ang="0">
                  <a:pos x="281" y="4"/>
                </a:cxn>
                <a:cxn ang="0">
                  <a:pos x="272" y="4"/>
                </a:cxn>
                <a:cxn ang="0">
                  <a:pos x="263" y="9"/>
                </a:cxn>
                <a:cxn ang="0">
                  <a:pos x="152" y="71"/>
                </a:cxn>
                <a:cxn ang="0">
                  <a:pos x="27" y="0"/>
                </a:cxn>
                <a:cxn ang="0">
                  <a:pos x="0" y="44"/>
                </a:cxn>
                <a:cxn ang="0">
                  <a:pos x="125" y="116"/>
                </a:cxn>
                <a:cxn ang="0">
                  <a:pos x="125" y="250"/>
                </a:cxn>
                <a:cxn ang="0">
                  <a:pos x="125" y="259"/>
                </a:cxn>
                <a:cxn ang="0">
                  <a:pos x="129" y="263"/>
                </a:cxn>
                <a:cxn ang="0">
                  <a:pos x="138" y="268"/>
                </a:cxn>
                <a:cxn ang="0">
                  <a:pos x="143" y="272"/>
                </a:cxn>
                <a:cxn ang="0">
                  <a:pos x="152" y="272"/>
                </a:cxn>
                <a:cxn ang="0">
                  <a:pos x="161" y="268"/>
                </a:cxn>
                <a:cxn ang="0">
                  <a:pos x="165" y="259"/>
                </a:cxn>
                <a:cxn ang="0">
                  <a:pos x="165" y="250"/>
                </a:cxn>
                <a:cxn ang="0">
                  <a:pos x="170" y="143"/>
                </a:cxn>
                <a:cxn ang="0">
                  <a:pos x="228" y="178"/>
                </a:cxn>
                <a:cxn ang="0">
                  <a:pos x="223" y="254"/>
                </a:cxn>
                <a:cxn ang="0">
                  <a:pos x="228" y="263"/>
                </a:cxn>
                <a:cxn ang="0">
                  <a:pos x="232" y="268"/>
                </a:cxn>
                <a:cxn ang="0">
                  <a:pos x="237" y="272"/>
                </a:cxn>
                <a:cxn ang="0">
                  <a:pos x="245" y="272"/>
                </a:cxn>
                <a:cxn ang="0">
                  <a:pos x="254" y="272"/>
                </a:cxn>
                <a:cxn ang="0">
                  <a:pos x="259" y="268"/>
                </a:cxn>
                <a:cxn ang="0">
                  <a:pos x="263" y="263"/>
                </a:cxn>
                <a:cxn ang="0">
                  <a:pos x="268" y="254"/>
                </a:cxn>
                <a:cxn ang="0">
                  <a:pos x="272" y="201"/>
                </a:cxn>
              </a:cxnLst>
              <a:pathLst>
                <a:path w="393" h="272">
                  <a:moveTo>
                    <a:pt x="272" y="201"/>
                  </a:moveTo>
                  <a:lnTo>
                    <a:pt x="357" y="250"/>
                  </a:lnTo>
                  <a:lnTo>
                    <a:pt x="366" y="254"/>
                  </a:lnTo>
                  <a:lnTo>
                    <a:pt x="375" y="254"/>
                  </a:lnTo>
                  <a:lnTo>
                    <a:pt x="384" y="250"/>
                  </a:lnTo>
                  <a:lnTo>
                    <a:pt x="388" y="241"/>
                  </a:lnTo>
                  <a:lnTo>
                    <a:pt x="393" y="232"/>
                  </a:lnTo>
                  <a:lnTo>
                    <a:pt x="393" y="223"/>
                  </a:lnTo>
                  <a:lnTo>
                    <a:pt x="388" y="214"/>
                  </a:lnTo>
                  <a:lnTo>
                    <a:pt x="384" y="210"/>
                  </a:lnTo>
                  <a:lnTo>
                    <a:pt x="295" y="156"/>
                  </a:lnTo>
                  <a:lnTo>
                    <a:pt x="339" y="129"/>
                  </a:lnTo>
                  <a:lnTo>
                    <a:pt x="348" y="125"/>
                  </a:lnTo>
                  <a:lnTo>
                    <a:pt x="353" y="116"/>
                  </a:lnTo>
                  <a:lnTo>
                    <a:pt x="353" y="107"/>
                  </a:lnTo>
                  <a:lnTo>
                    <a:pt x="353" y="98"/>
                  </a:lnTo>
                  <a:lnTo>
                    <a:pt x="344" y="94"/>
                  </a:lnTo>
                  <a:lnTo>
                    <a:pt x="339" y="89"/>
                  </a:lnTo>
                  <a:lnTo>
                    <a:pt x="330" y="89"/>
                  </a:lnTo>
                  <a:lnTo>
                    <a:pt x="321" y="89"/>
                  </a:lnTo>
                  <a:lnTo>
                    <a:pt x="254" y="129"/>
                  </a:lnTo>
                  <a:lnTo>
                    <a:pt x="196" y="94"/>
                  </a:lnTo>
                  <a:lnTo>
                    <a:pt x="281" y="49"/>
                  </a:lnTo>
                  <a:lnTo>
                    <a:pt x="290" y="40"/>
                  </a:lnTo>
                  <a:lnTo>
                    <a:pt x="295" y="31"/>
                  </a:lnTo>
                  <a:lnTo>
                    <a:pt x="295" y="26"/>
                  </a:lnTo>
                  <a:lnTo>
                    <a:pt x="295" y="18"/>
                  </a:lnTo>
                  <a:lnTo>
                    <a:pt x="290" y="9"/>
                  </a:lnTo>
                  <a:lnTo>
                    <a:pt x="281" y="4"/>
                  </a:lnTo>
                  <a:lnTo>
                    <a:pt x="272" y="4"/>
                  </a:lnTo>
                  <a:lnTo>
                    <a:pt x="263" y="9"/>
                  </a:lnTo>
                  <a:lnTo>
                    <a:pt x="152" y="71"/>
                  </a:lnTo>
                  <a:lnTo>
                    <a:pt x="27" y="0"/>
                  </a:lnTo>
                  <a:lnTo>
                    <a:pt x="0" y="44"/>
                  </a:lnTo>
                  <a:lnTo>
                    <a:pt x="125" y="116"/>
                  </a:lnTo>
                  <a:lnTo>
                    <a:pt x="125" y="250"/>
                  </a:lnTo>
                  <a:lnTo>
                    <a:pt x="125" y="259"/>
                  </a:lnTo>
                  <a:lnTo>
                    <a:pt x="129" y="263"/>
                  </a:lnTo>
                  <a:lnTo>
                    <a:pt x="138" y="268"/>
                  </a:lnTo>
                  <a:lnTo>
                    <a:pt x="143" y="272"/>
                  </a:lnTo>
                  <a:lnTo>
                    <a:pt x="152" y="272"/>
                  </a:lnTo>
                  <a:lnTo>
                    <a:pt x="161" y="268"/>
                  </a:lnTo>
                  <a:lnTo>
                    <a:pt x="165" y="259"/>
                  </a:lnTo>
                  <a:lnTo>
                    <a:pt x="165" y="250"/>
                  </a:lnTo>
                  <a:lnTo>
                    <a:pt x="170" y="143"/>
                  </a:lnTo>
                  <a:lnTo>
                    <a:pt x="228" y="178"/>
                  </a:lnTo>
                  <a:lnTo>
                    <a:pt x="223" y="254"/>
                  </a:lnTo>
                  <a:lnTo>
                    <a:pt x="228" y="263"/>
                  </a:lnTo>
                  <a:lnTo>
                    <a:pt x="232" y="268"/>
                  </a:lnTo>
                  <a:lnTo>
                    <a:pt x="237" y="272"/>
                  </a:lnTo>
                  <a:lnTo>
                    <a:pt x="245" y="272"/>
                  </a:lnTo>
                  <a:lnTo>
                    <a:pt x="254" y="272"/>
                  </a:lnTo>
                  <a:lnTo>
                    <a:pt x="259" y="268"/>
                  </a:lnTo>
                  <a:lnTo>
                    <a:pt x="263" y="263"/>
                  </a:lnTo>
                  <a:lnTo>
                    <a:pt x="268" y="254"/>
                  </a:lnTo>
                  <a:lnTo>
                    <a:pt x="272" y="201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779" name="Freeform 9"/>
            <p:cNvSpPr/>
            <p:nvPr/>
          </p:nvSpPr>
          <p:spPr>
            <a:xfrm>
              <a:off x="366" y="179"/>
              <a:ext cx="393" cy="277"/>
            </a:xfrm>
            <a:custGeom>
              <a:avLst/>
              <a:gdLst/>
              <a:ahLst/>
              <a:cxnLst>
                <a:cxn ang="0">
                  <a:pos x="295" y="121"/>
                </a:cxn>
                <a:cxn ang="0">
                  <a:pos x="384" y="72"/>
                </a:cxn>
                <a:cxn ang="0">
                  <a:pos x="393" y="63"/>
                </a:cxn>
                <a:cxn ang="0">
                  <a:pos x="393" y="54"/>
                </a:cxn>
                <a:cxn ang="0">
                  <a:pos x="393" y="49"/>
                </a:cxn>
                <a:cxn ang="0">
                  <a:pos x="393" y="40"/>
                </a:cxn>
                <a:cxn ang="0">
                  <a:pos x="384" y="31"/>
                </a:cxn>
                <a:cxn ang="0">
                  <a:pos x="379" y="27"/>
                </a:cxn>
                <a:cxn ang="0">
                  <a:pos x="370" y="27"/>
                </a:cxn>
                <a:cxn ang="0">
                  <a:pos x="357" y="27"/>
                </a:cxn>
                <a:cxn ang="0">
                  <a:pos x="268" y="81"/>
                </a:cxn>
                <a:cxn ang="0">
                  <a:pos x="268" y="27"/>
                </a:cxn>
                <a:cxn ang="0">
                  <a:pos x="268" y="14"/>
                </a:cxn>
                <a:cxn ang="0">
                  <a:pos x="263" y="9"/>
                </a:cxn>
                <a:cxn ang="0">
                  <a:pos x="254" y="5"/>
                </a:cxn>
                <a:cxn ang="0">
                  <a:pos x="250" y="0"/>
                </a:cxn>
                <a:cxn ang="0">
                  <a:pos x="241" y="5"/>
                </a:cxn>
                <a:cxn ang="0">
                  <a:pos x="232" y="5"/>
                </a:cxn>
                <a:cxn ang="0">
                  <a:pos x="228" y="14"/>
                </a:cxn>
                <a:cxn ang="0">
                  <a:pos x="228" y="23"/>
                </a:cxn>
                <a:cxn ang="0">
                  <a:pos x="228" y="99"/>
                </a:cxn>
                <a:cxn ang="0">
                  <a:pos x="170" y="134"/>
                </a:cxn>
                <a:cxn ang="0">
                  <a:pos x="170" y="36"/>
                </a:cxn>
                <a:cxn ang="0">
                  <a:pos x="170" y="27"/>
                </a:cxn>
                <a:cxn ang="0">
                  <a:pos x="165" y="18"/>
                </a:cxn>
                <a:cxn ang="0">
                  <a:pos x="156" y="14"/>
                </a:cxn>
                <a:cxn ang="0">
                  <a:pos x="147" y="9"/>
                </a:cxn>
                <a:cxn ang="0">
                  <a:pos x="138" y="9"/>
                </a:cxn>
                <a:cxn ang="0">
                  <a:pos x="134" y="14"/>
                </a:cxn>
                <a:cxn ang="0">
                  <a:pos x="129" y="23"/>
                </a:cxn>
                <a:cxn ang="0">
                  <a:pos x="125" y="31"/>
                </a:cxn>
                <a:cxn ang="0">
                  <a:pos x="125" y="161"/>
                </a:cxn>
                <a:cxn ang="0">
                  <a:pos x="0" y="233"/>
                </a:cxn>
                <a:cxn ang="0">
                  <a:pos x="27" y="277"/>
                </a:cxn>
                <a:cxn ang="0">
                  <a:pos x="152" y="206"/>
                </a:cxn>
                <a:cxn ang="0">
                  <a:pos x="268" y="273"/>
                </a:cxn>
                <a:cxn ang="0">
                  <a:pos x="272" y="277"/>
                </a:cxn>
                <a:cxn ang="0">
                  <a:pos x="281" y="277"/>
                </a:cxn>
                <a:cxn ang="0">
                  <a:pos x="290" y="273"/>
                </a:cxn>
                <a:cxn ang="0">
                  <a:pos x="295" y="268"/>
                </a:cxn>
                <a:cxn ang="0">
                  <a:pos x="299" y="259"/>
                </a:cxn>
                <a:cxn ang="0">
                  <a:pos x="299" y="251"/>
                </a:cxn>
                <a:cxn ang="0">
                  <a:pos x="295" y="242"/>
                </a:cxn>
                <a:cxn ang="0">
                  <a:pos x="286" y="237"/>
                </a:cxn>
                <a:cxn ang="0">
                  <a:pos x="196" y="179"/>
                </a:cxn>
                <a:cxn ang="0">
                  <a:pos x="254" y="148"/>
                </a:cxn>
                <a:cxn ang="0">
                  <a:pos x="321" y="188"/>
                </a:cxn>
                <a:cxn ang="0">
                  <a:pos x="330" y="192"/>
                </a:cxn>
                <a:cxn ang="0">
                  <a:pos x="335" y="192"/>
                </a:cxn>
                <a:cxn ang="0">
                  <a:pos x="344" y="188"/>
                </a:cxn>
                <a:cxn ang="0">
                  <a:pos x="348" y="179"/>
                </a:cxn>
                <a:cxn ang="0">
                  <a:pos x="348" y="175"/>
                </a:cxn>
                <a:cxn ang="0">
                  <a:pos x="348" y="166"/>
                </a:cxn>
                <a:cxn ang="0">
                  <a:pos x="348" y="157"/>
                </a:cxn>
                <a:cxn ang="0">
                  <a:pos x="339" y="152"/>
                </a:cxn>
                <a:cxn ang="0">
                  <a:pos x="295" y="121"/>
                </a:cxn>
              </a:cxnLst>
              <a:pathLst>
                <a:path w="393" h="277">
                  <a:moveTo>
                    <a:pt x="295" y="121"/>
                  </a:moveTo>
                  <a:lnTo>
                    <a:pt x="384" y="72"/>
                  </a:lnTo>
                  <a:lnTo>
                    <a:pt x="393" y="63"/>
                  </a:lnTo>
                  <a:lnTo>
                    <a:pt x="393" y="54"/>
                  </a:lnTo>
                  <a:lnTo>
                    <a:pt x="393" y="49"/>
                  </a:lnTo>
                  <a:lnTo>
                    <a:pt x="393" y="40"/>
                  </a:lnTo>
                  <a:lnTo>
                    <a:pt x="384" y="31"/>
                  </a:lnTo>
                  <a:lnTo>
                    <a:pt x="379" y="27"/>
                  </a:lnTo>
                  <a:lnTo>
                    <a:pt x="370" y="27"/>
                  </a:lnTo>
                  <a:lnTo>
                    <a:pt x="357" y="27"/>
                  </a:lnTo>
                  <a:lnTo>
                    <a:pt x="268" y="81"/>
                  </a:lnTo>
                  <a:lnTo>
                    <a:pt x="268" y="27"/>
                  </a:lnTo>
                  <a:lnTo>
                    <a:pt x="268" y="14"/>
                  </a:lnTo>
                  <a:lnTo>
                    <a:pt x="263" y="9"/>
                  </a:lnTo>
                  <a:lnTo>
                    <a:pt x="254" y="5"/>
                  </a:lnTo>
                  <a:lnTo>
                    <a:pt x="250" y="0"/>
                  </a:lnTo>
                  <a:lnTo>
                    <a:pt x="241" y="5"/>
                  </a:lnTo>
                  <a:lnTo>
                    <a:pt x="232" y="5"/>
                  </a:lnTo>
                  <a:lnTo>
                    <a:pt x="228" y="14"/>
                  </a:lnTo>
                  <a:lnTo>
                    <a:pt x="228" y="23"/>
                  </a:lnTo>
                  <a:lnTo>
                    <a:pt x="228" y="99"/>
                  </a:lnTo>
                  <a:lnTo>
                    <a:pt x="170" y="134"/>
                  </a:lnTo>
                  <a:lnTo>
                    <a:pt x="170" y="36"/>
                  </a:lnTo>
                  <a:lnTo>
                    <a:pt x="170" y="27"/>
                  </a:lnTo>
                  <a:lnTo>
                    <a:pt x="165" y="18"/>
                  </a:lnTo>
                  <a:lnTo>
                    <a:pt x="156" y="14"/>
                  </a:lnTo>
                  <a:lnTo>
                    <a:pt x="147" y="9"/>
                  </a:lnTo>
                  <a:lnTo>
                    <a:pt x="138" y="9"/>
                  </a:lnTo>
                  <a:lnTo>
                    <a:pt x="134" y="14"/>
                  </a:lnTo>
                  <a:lnTo>
                    <a:pt x="129" y="23"/>
                  </a:lnTo>
                  <a:lnTo>
                    <a:pt x="125" y="31"/>
                  </a:lnTo>
                  <a:lnTo>
                    <a:pt x="125" y="161"/>
                  </a:lnTo>
                  <a:lnTo>
                    <a:pt x="0" y="233"/>
                  </a:lnTo>
                  <a:lnTo>
                    <a:pt x="27" y="277"/>
                  </a:lnTo>
                  <a:lnTo>
                    <a:pt x="152" y="206"/>
                  </a:lnTo>
                  <a:lnTo>
                    <a:pt x="268" y="273"/>
                  </a:lnTo>
                  <a:lnTo>
                    <a:pt x="272" y="277"/>
                  </a:lnTo>
                  <a:lnTo>
                    <a:pt x="281" y="277"/>
                  </a:lnTo>
                  <a:lnTo>
                    <a:pt x="290" y="273"/>
                  </a:lnTo>
                  <a:lnTo>
                    <a:pt x="295" y="268"/>
                  </a:lnTo>
                  <a:lnTo>
                    <a:pt x="299" y="259"/>
                  </a:lnTo>
                  <a:lnTo>
                    <a:pt x="299" y="251"/>
                  </a:lnTo>
                  <a:lnTo>
                    <a:pt x="295" y="242"/>
                  </a:lnTo>
                  <a:lnTo>
                    <a:pt x="286" y="237"/>
                  </a:lnTo>
                  <a:lnTo>
                    <a:pt x="196" y="179"/>
                  </a:lnTo>
                  <a:lnTo>
                    <a:pt x="254" y="148"/>
                  </a:lnTo>
                  <a:lnTo>
                    <a:pt x="321" y="188"/>
                  </a:lnTo>
                  <a:lnTo>
                    <a:pt x="330" y="192"/>
                  </a:lnTo>
                  <a:lnTo>
                    <a:pt x="335" y="192"/>
                  </a:lnTo>
                  <a:lnTo>
                    <a:pt x="344" y="188"/>
                  </a:lnTo>
                  <a:lnTo>
                    <a:pt x="348" y="179"/>
                  </a:lnTo>
                  <a:lnTo>
                    <a:pt x="348" y="175"/>
                  </a:lnTo>
                  <a:lnTo>
                    <a:pt x="348" y="166"/>
                  </a:lnTo>
                  <a:lnTo>
                    <a:pt x="348" y="157"/>
                  </a:lnTo>
                  <a:lnTo>
                    <a:pt x="339" y="152"/>
                  </a:lnTo>
                  <a:lnTo>
                    <a:pt x="295" y="121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780" name="Freeform 10"/>
            <p:cNvSpPr/>
            <p:nvPr/>
          </p:nvSpPr>
          <p:spPr>
            <a:xfrm>
              <a:off x="250" y="322"/>
              <a:ext cx="263" cy="228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49" y="67"/>
                </a:cxn>
                <a:cxn ang="0">
                  <a:pos x="67" y="0"/>
                </a:cxn>
                <a:cxn ang="0">
                  <a:pos x="134" y="23"/>
                </a:cxn>
                <a:cxn ang="0">
                  <a:pos x="201" y="0"/>
                </a:cxn>
                <a:cxn ang="0">
                  <a:pos x="214" y="67"/>
                </a:cxn>
                <a:cxn ang="0">
                  <a:pos x="263" y="116"/>
                </a:cxn>
                <a:cxn ang="0">
                  <a:pos x="214" y="161"/>
                </a:cxn>
                <a:cxn ang="0">
                  <a:pos x="201" y="228"/>
                </a:cxn>
                <a:cxn ang="0">
                  <a:pos x="134" y="210"/>
                </a:cxn>
                <a:cxn ang="0">
                  <a:pos x="67" y="228"/>
                </a:cxn>
                <a:cxn ang="0">
                  <a:pos x="49" y="161"/>
                </a:cxn>
                <a:cxn ang="0">
                  <a:pos x="0" y="116"/>
                </a:cxn>
              </a:cxnLst>
              <a:pathLst>
                <a:path w="263" h="228">
                  <a:moveTo>
                    <a:pt x="0" y="116"/>
                  </a:moveTo>
                  <a:lnTo>
                    <a:pt x="49" y="67"/>
                  </a:lnTo>
                  <a:lnTo>
                    <a:pt x="67" y="0"/>
                  </a:lnTo>
                  <a:lnTo>
                    <a:pt x="134" y="23"/>
                  </a:lnTo>
                  <a:lnTo>
                    <a:pt x="201" y="0"/>
                  </a:lnTo>
                  <a:lnTo>
                    <a:pt x="214" y="67"/>
                  </a:lnTo>
                  <a:lnTo>
                    <a:pt x="263" y="116"/>
                  </a:lnTo>
                  <a:lnTo>
                    <a:pt x="214" y="161"/>
                  </a:lnTo>
                  <a:lnTo>
                    <a:pt x="201" y="228"/>
                  </a:lnTo>
                  <a:lnTo>
                    <a:pt x="134" y="210"/>
                  </a:lnTo>
                  <a:lnTo>
                    <a:pt x="67" y="228"/>
                  </a:lnTo>
                  <a:lnTo>
                    <a:pt x="49" y="161"/>
                  </a:lnTo>
                  <a:lnTo>
                    <a:pt x="0" y="116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2781" name="TextBox 14"/>
          <p:cNvSpPr/>
          <p:nvPr/>
        </p:nvSpPr>
        <p:spPr>
          <a:xfrm>
            <a:off x="1330325" y="1028700"/>
            <a:ext cx="3386138" cy="598488"/>
          </a:xfrm>
          <a:prstGeom prst="rect">
            <a:avLst/>
          </a:prstGeom>
          <a:gradFill rotWithShape="1">
            <a:gsLst>
              <a:gs pos="0">
                <a:srgbClr val="CBD5FF">
                  <a:alpha val="100000"/>
                </a:srgbClr>
              </a:gs>
              <a:gs pos="34999">
                <a:srgbClr val="DAE0FE">
                  <a:alpha val="100000"/>
                </a:srgbClr>
              </a:gs>
              <a:gs pos="100000">
                <a:srgbClr val="EFF2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B3BAD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defTabSz="914400"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200" dirty="0">
                <a:solidFill>
                  <a:srgbClr val="002A5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1.1 </a:t>
            </a:r>
            <a:r>
              <a:rPr lang="zh-CN" altLang="en-US" sz="2200" dirty="0">
                <a:solidFill>
                  <a:srgbClr val="002A5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春招的作用</a:t>
            </a:r>
            <a:endParaRPr lang="zh-CN" altLang="en-US" sz="2200" dirty="0">
              <a:solidFill>
                <a:srgbClr val="002A56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2" name="TextBox 1"/>
          <p:cNvSpPr/>
          <p:nvPr/>
        </p:nvSpPr>
        <p:spPr>
          <a:xfrm>
            <a:off x="1182688" y="1965325"/>
            <a:ext cx="6929438" cy="2860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hlink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Verdana" panose="020B060403050404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Verdana" panose="020B060403050404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Verdana" panose="020B060403050404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Verdana" panose="020B0604030504040204" pitchFamily="34" charset="0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不断的笔试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不断的面试？压根儿没有面试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zh-CN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offer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收割机？压根儿没有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offer</a:t>
            </a:r>
            <a:endParaRPr kumimoji="0" lang="en-US" altLang="zh-CN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查漏补缺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~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不断学习的过程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~</a:t>
            </a:r>
            <a:endParaRPr kumimoji="0" lang="en-US" altLang="zh-CN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</p:txBody>
      </p:sp>
      <p:sp>
        <p:nvSpPr>
          <p:cNvPr id="32783" name="TextBox 2"/>
          <p:cNvSpPr/>
          <p:nvPr/>
        </p:nvSpPr>
        <p:spPr>
          <a:xfrm>
            <a:off x="-544512" y="4005263"/>
            <a:ext cx="8091487" cy="4810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 defTabSz="9144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 sz="2000" dirty="0">
              <a:solidFill>
                <a:srgbClr val="003366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784" name="Rectangle 11"/>
          <p:cNvSpPr/>
          <p:nvPr/>
        </p:nvSpPr>
        <p:spPr>
          <a:xfrm>
            <a:off x="1260475" y="292100"/>
            <a:ext cx="4464050" cy="398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defTabSz="914400" eaLnBrk="0" hangingPunct="0"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Verdana" panose="020B0604030504040204" pitchFamily="34" charset="0"/>
              </a:rPr>
              <a:t>求职第一站</a:t>
            </a:r>
            <a:r>
              <a:rPr lang="en-US" altLang="zh-CN" sz="2000" b="1" dirty="0">
                <a:solidFill>
                  <a:srgbClr val="000000"/>
                </a:solidFill>
                <a:latin typeface="楷体_GB2312" charset="-122"/>
                <a:sym typeface="Verdana" panose="020B0604030504040204" pitchFamily="34" charset="0"/>
              </a:rPr>
              <a:t>---</a:t>
            </a:r>
            <a:r>
              <a:rPr lang="zh-CN" altLang="en-US" sz="20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Verdana" panose="020B0604030504040204" pitchFamily="34" charset="0"/>
              </a:rPr>
              <a:t>春招</a:t>
            </a:r>
            <a:endParaRPr lang="zh-CN" altLang="en-US" sz="2000" b="1" dirty="0">
              <a:solidFill>
                <a:srgbClr val="000000"/>
              </a:solidFill>
              <a:latin typeface="楷体_GB2312" charset="-122"/>
              <a:ea typeface="楷体_GB2312" charset="-122"/>
              <a:sym typeface="Verdana" panose="020B0604030504040204" pitchFamily="34" charset="0"/>
            </a:endParaRPr>
          </a:p>
        </p:txBody>
      </p:sp>
      <p:sp>
        <p:nvSpPr>
          <p:cNvPr id="32785" name="Line 12"/>
          <p:cNvSpPr/>
          <p:nvPr/>
        </p:nvSpPr>
        <p:spPr>
          <a:xfrm>
            <a:off x="1547813" y="762000"/>
            <a:ext cx="3960812" cy="3175"/>
          </a:xfrm>
          <a:prstGeom prst="line">
            <a:avLst/>
          </a:prstGeom>
          <a:ln w="9525" cap="flat" cmpd="sng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2786" name="组合 21"/>
          <p:cNvGrpSpPr/>
          <p:nvPr/>
        </p:nvGrpSpPr>
        <p:grpSpPr>
          <a:xfrm>
            <a:off x="298450" y="574675"/>
            <a:ext cx="557213" cy="5915025"/>
            <a:chOff x="298450" y="574675"/>
            <a:chExt cx="557213" cy="5915025"/>
          </a:xfrm>
        </p:grpSpPr>
        <p:sp>
          <p:nvSpPr>
            <p:cNvPr id="23" name="矩形 22"/>
            <p:cNvSpPr/>
            <p:nvPr/>
          </p:nvSpPr>
          <p:spPr bwMode="auto">
            <a:xfrm>
              <a:off x="298450" y="574675"/>
              <a:ext cx="538163" cy="5915025"/>
            </a:xfrm>
            <a:prstGeom prst="rect">
              <a:avLst/>
            </a:prstGeom>
            <a:gradFill>
              <a:gsLst>
                <a:gs pos="100000">
                  <a:schemeClr val="tx1">
                    <a:lumMod val="20000"/>
                    <a:lumOff val="80000"/>
                  </a:schemeClr>
                </a:gs>
                <a:gs pos="23000">
                  <a:schemeClr val="tx1">
                    <a:lumMod val="20000"/>
                    <a:lumOff val="80000"/>
                  </a:schemeClr>
                </a:gs>
                <a:gs pos="0">
                  <a:schemeClr val="tx1">
                    <a:lumMod val="40000"/>
                    <a:lumOff val="6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tx1">
                    <a:lumMod val="20000"/>
                    <a:lumOff val="80000"/>
                  </a:schemeClr>
                </a:gs>
                <a:gs pos="100000">
                  <a:schemeClr val="tx1">
                    <a:lumMod val="20000"/>
                    <a:lumOff val="80000"/>
                  </a:schemeClr>
                </a:gs>
              </a:gsLst>
              <a:lin ang="150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charset="-122"/>
                <a:ea typeface="楷体_GB2312" charset="-122"/>
                <a:cs typeface="+mn-cs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03848" y="1001713"/>
              <a:ext cx="551815" cy="4053840"/>
            </a:xfrm>
            <a:prstGeom prst="rect">
              <a:avLst/>
            </a:prstGeom>
            <a:noFill/>
          </p:spPr>
          <p:txBody>
            <a:bodyPr vert="eaVert"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行楷" pitchFamily="2" charset="-122"/>
                  <a:ea typeface="华文行楷" pitchFamily="2" charset="-122"/>
                  <a:cs typeface="+mn-cs"/>
                  <a:sym typeface="+mn-ea"/>
                </a:rPr>
                <a:t>不知道叫什么名字的经验分享</a:t>
              </a: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charset="-122"/>
                <a:ea typeface="华文行楷" pitchFamily="2" charset="-122"/>
                <a:cs typeface="+mn-cs"/>
                <a:sym typeface="+mn-ea"/>
              </a:endParaRPr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页脚占位符 4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5pPr>
          </a:lstStyle>
          <a:p>
            <a:pPr lvl="0" indent="0" algn="r" defTabSz="914400" eaLnBrk="1" hangingPunct="1">
              <a:buFont typeface="Wingdings" panose="05000000000000000000" pitchFamily="2" charset="2"/>
              <a:buChar char="•"/>
            </a:pPr>
            <a:r>
              <a:rPr lang="zh-CN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LOGO</a:t>
            </a:r>
            <a:endParaRPr lang="zh-CN" altLang="zh-CN" i="1" dirty="0">
              <a:solidFill>
                <a:srgbClr val="003366"/>
              </a:solidFill>
              <a:latin typeface="楷体_GB2312" charset="-122"/>
              <a:ea typeface="楷体_GB2312" charset="-122"/>
              <a:sym typeface="Arial" panose="020B0604020202020204" pitchFamily="34" charset="0"/>
            </a:endParaRPr>
          </a:p>
        </p:txBody>
      </p:sp>
      <p:sp>
        <p:nvSpPr>
          <p:cNvPr id="33794" name="灯片编号占位符 5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5pPr>
          </a:lstStyle>
          <a:p>
            <a:pPr lvl="0" indent="0" defTabSz="914400" eaLnBrk="1" hangingPunct="1">
              <a:buFont typeface="Wingdings" panose="05000000000000000000" pitchFamily="2" charset="2"/>
              <a:buChar char="•"/>
            </a:pPr>
            <a:fld id="{9A0DB2DC-4C9A-4742-B13C-FB6460FD3503}" type="slidenum">
              <a:rPr lang="zh-CN" altLang="en-US" sz="9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sym typeface="Verdana" panose="020B0604030504040204" pitchFamily="34" charset="0"/>
              </a:rPr>
            </a:fld>
            <a:endParaRPr lang="zh-CN" altLang="en-US" sz="900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  <a:sym typeface="Verdana" panose="020B0604030504040204" pitchFamily="34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/>
        </p:nvSpPr>
        <p:spPr>
          <a:xfrm>
            <a:off x="228600" y="6613525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defTabSz="914400" eaLnBrk="0" hangingPunct="0">
              <a:buFont typeface="Arial" panose="020B0604020202020204" pitchFamily="34" charset="0"/>
              <a:buNone/>
            </a:pPr>
            <a:endParaRPr lang="en-US" altLang="zh-CN" dirty="0">
              <a:solidFill>
                <a:srgbClr val="003366"/>
              </a:solidFill>
              <a:latin typeface="楷体_GB2312" charset="-122"/>
              <a:sym typeface="Verdana" panose="020B0604030504040204" pitchFamily="34" charset="0"/>
            </a:endParaRPr>
          </a:p>
        </p:txBody>
      </p:sp>
      <p:pic>
        <p:nvPicPr>
          <p:cNvPr id="33796" name="Picture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0" y="6165850"/>
            <a:ext cx="2808288" cy="5778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3797" name="Group 3"/>
          <p:cNvGrpSpPr/>
          <p:nvPr/>
        </p:nvGrpSpPr>
        <p:grpSpPr>
          <a:xfrm>
            <a:off x="900113" y="314325"/>
            <a:ext cx="544512" cy="609600"/>
            <a:chOff x="0" y="0"/>
            <a:chExt cx="759" cy="872"/>
          </a:xfrm>
        </p:grpSpPr>
        <p:sp>
          <p:nvSpPr>
            <p:cNvPr id="33798" name="Freeform 4"/>
            <p:cNvSpPr/>
            <p:nvPr/>
          </p:nvSpPr>
          <p:spPr>
            <a:xfrm>
              <a:off x="232" y="0"/>
              <a:ext cx="299" cy="434"/>
            </a:xfrm>
            <a:custGeom>
              <a:avLst/>
              <a:gdLst/>
              <a:ahLst/>
              <a:cxnLst>
                <a:cxn ang="0">
                  <a:pos x="174" y="121"/>
                </a:cxn>
                <a:cxn ang="0">
                  <a:pos x="174" y="23"/>
                </a:cxn>
                <a:cxn ang="0">
                  <a:pos x="170" y="9"/>
                </a:cxn>
                <a:cxn ang="0">
                  <a:pos x="165" y="5"/>
                </a:cxn>
                <a:cxn ang="0">
                  <a:pos x="156" y="0"/>
                </a:cxn>
                <a:cxn ang="0">
                  <a:pos x="152" y="0"/>
                </a:cxn>
                <a:cxn ang="0">
                  <a:pos x="143" y="0"/>
                </a:cxn>
                <a:cxn ang="0">
                  <a:pos x="134" y="5"/>
                </a:cxn>
                <a:cxn ang="0">
                  <a:pos x="125" y="9"/>
                </a:cxn>
                <a:cxn ang="0">
                  <a:pos x="125" y="23"/>
                </a:cxn>
                <a:cxn ang="0">
                  <a:pos x="125" y="126"/>
                </a:cxn>
                <a:cxn ang="0">
                  <a:pos x="76" y="99"/>
                </a:cxn>
                <a:cxn ang="0">
                  <a:pos x="67" y="94"/>
                </a:cxn>
                <a:cxn ang="0">
                  <a:pos x="58" y="94"/>
                </a:cxn>
                <a:cxn ang="0">
                  <a:pos x="49" y="99"/>
                </a:cxn>
                <a:cxn ang="0">
                  <a:pos x="45" y="103"/>
                </a:cxn>
                <a:cxn ang="0">
                  <a:pos x="40" y="112"/>
                </a:cxn>
                <a:cxn ang="0">
                  <a:pos x="45" y="117"/>
                </a:cxn>
                <a:cxn ang="0">
                  <a:pos x="45" y="126"/>
                </a:cxn>
                <a:cxn ang="0">
                  <a:pos x="54" y="134"/>
                </a:cxn>
                <a:cxn ang="0">
                  <a:pos x="121" y="170"/>
                </a:cxn>
                <a:cxn ang="0">
                  <a:pos x="121" y="242"/>
                </a:cxn>
                <a:cxn ang="0">
                  <a:pos x="36" y="188"/>
                </a:cxn>
                <a:cxn ang="0">
                  <a:pos x="27" y="184"/>
                </a:cxn>
                <a:cxn ang="0">
                  <a:pos x="18" y="184"/>
                </a:cxn>
                <a:cxn ang="0">
                  <a:pos x="9" y="188"/>
                </a:cxn>
                <a:cxn ang="0">
                  <a:pos x="5" y="193"/>
                </a:cxn>
                <a:cxn ang="0">
                  <a:pos x="0" y="202"/>
                </a:cxn>
                <a:cxn ang="0">
                  <a:pos x="0" y="210"/>
                </a:cxn>
                <a:cxn ang="0">
                  <a:pos x="5" y="219"/>
                </a:cxn>
                <a:cxn ang="0">
                  <a:pos x="14" y="224"/>
                </a:cxn>
                <a:cxn ang="0">
                  <a:pos x="121" y="291"/>
                </a:cxn>
                <a:cxn ang="0">
                  <a:pos x="121" y="434"/>
                </a:cxn>
                <a:cxn ang="0">
                  <a:pos x="174" y="434"/>
                </a:cxn>
                <a:cxn ang="0">
                  <a:pos x="174" y="291"/>
                </a:cxn>
                <a:cxn ang="0">
                  <a:pos x="290" y="224"/>
                </a:cxn>
                <a:cxn ang="0">
                  <a:pos x="295" y="219"/>
                </a:cxn>
                <a:cxn ang="0">
                  <a:pos x="299" y="210"/>
                </a:cxn>
                <a:cxn ang="0">
                  <a:pos x="299" y="202"/>
                </a:cxn>
                <a:cxn ang="0">
                  <a:pos x="299" y="197"/>
                </a:cxn>
                <a:cxn ang="0">
                  <a:pos x="295" y="188"/>
                </a:cxn>
                <a:cxn ang="0">
                  <a:pos x="286" y="184"/>
                </a:cxn>
                <a:cxn ang="0">
                  <a:pos x="277" y="184"/>
                </a:cxn>
                <a:cxn ang="0">
                  <a:pos x="268" y="188"/>
                </a:cxn>
                <a:cxn ang="0">
                  <a:pos x="174" y="237"/>
                </a:cxn>
                <a:cxn ang="0">
                  <a:pos x="174" y="170"/>
                </a:cxn>
                <a:cxn ang="0">
                  <a:pos x="246" y="134"/>
                </a:cxn>
                <a:cxn ang="0">
                  <a:pos x="250" y="130"/>
                </a:cxn>
                <a:cxn ang="0">
                  <a:pos x="255" y="121"/>
                </a:cxn>
                <a:cxn ang="0">
                  <a:pos x="255" y="112"/>
                </a:cxn>
                <a:cxn ang="0">
                  <a:pos x="250" y="108"/>
                </a:cxn>
                <a:cxn ang="0">
                  <a:pos x="246" y="103"/>
                </a:cxn>
                <a:cxn ang="0">
                  <a:pos x="237" y="99"/>
                </a:cxn>
                <a:cxn ang="0">
                  <a:pos x="232" y="99"/>
                </a:cxn>
                <a:cxn ang="0">
                  <a:pos x="223" y="99"/>
                </a:cxn>
                <a:cxn ang="0">
                  <a:pos x="174" y="121"/>
                </a:cxn>
              </a:cxnLst>
              <a:pathLst>
                <a:path w="299" h="434">
                  <a:moveTo>
                    <a:pt x="174" y="121"/>
                  </a:moveTo>
                  <a:lnTo>
                    <a:pt x="174" y="23"/>
                  </a:lnTo>
                  <a:lnTo>
                    <a:pt x="170" y="9"/>
                  </a:lnTo>
                  <a:lnTo>
                    <a:pt x="165" y="5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0"/>
                  </a:lnTo>
                  <a:lnTo>
                    <a:pt x="134" y="5"/>
                  </a:lnTo>
                  <a:lnTo>
                    <a:pt x="125" y="9"/>
                  </a:lnTo>
                  <a:lnTo>
                    <a:pt x="125" y="23"/>
                  </a:lnTo>
                  <a:lnTo>
                    <a:pt x="125" y="126"/>
                  </a:lnTo>
                  <a:lnTo>
                    <a:pt x="76" y="99"/>
                  </a:lnTo>
                  <a:lnTo>
                    <a:pt x="67" y="94"/>
                  </a:lnTo>
                  <a:lnTo>
                    <a:pt x="58" y="94"/>
                  </a:lnTo>
                  <a:lnTo>
                    <a:pt x="49" y="99"/>
                  </a:lnTo>
                  <a:lnTo>
                    <a:pt x="45" y="103"/>
                  </a:lnTo>
                  <a:lnTo>
                    <a:pt x="40" y="112"/>
                  </a:lnTo>
                  <a:lnTo>
                    <a:pt x="45" y="117"/>
                  </a:lnTo>
                  <a:lnTo>
                    <a:pt x="45" y="126"/>
                  </a:lnTo>
                  <a:lnTo>
                    <a:pt x="54" y="134"/>
                  </a:lnTo>
                  <a:lnTo>
                    <a:pt x="121" y="170"/>
                  </a:lnTo>
                  <a:lnTo>
                    <a:pt x="121" y="242"/>
                  </a:lnTo>
                  <a:lnTo>
                    <a:pt x="36" y="188"/>
                  </a:lnTo>
                  <a:lnTo>
                    <a:pt x="27" y="184"/>
                  </a:lnTo>
                  <a:lnTo>
                    <a:pt x="18" y="184"/>
                  </a:lnTo>
                  <a:lnTo>
                    <a:pt x="9" y="188"/>
                  </a:lnTo>
                  <a:lnTo>
                    <a:pt x="5" y="193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5" y="219"/>
                  </a:lnTo>
                  <a:lnTo>
                    <a:pt x="14" y="224"/>
                  </a:lnTo>
                  <a:lnTo>
                    <a:pt x="121" y="291"/>
                  </a:lnTo>
                  <a:lnTo>
                    <a:pt x="121" y="434"/>
                  </a:lnTo>
                  <a:lnTo>
                    <a:pt x="174" y="434"/>
                  </a:lnTo>
                  <a:lnTo>
                    <a:pt x="174" y="291"/>
                  </a:lnTo>
                  <a:lnTo>
                    <a:pt x="290" y="224"/>
                  </a:lnTo>
                  <a:lnTo>
                    <a:pt x="295" y="219"/>
                  </a:lnTo>
                  <a:lnTo>
                    <a:pt x="299" y="210"/>
                  </a:lnTo>
                  <a:lnTo>
                    <a:pt x="299" y="202"/>
                  </a:lnTo>
                  <a:lnTo>
                    <a:pt x="299" y="197"/>
                  </a:lnTo>
                  <a:lnTo>
                    <a:pt x="295" y="188"/>
                  </a:lnTo>
                  <a:lnTo>
                    <a:pt x="286" y="184"/>
                  </a:lnTo>
                  <a:lnTo>
                    <a:pt x="277" y="184"/>
                  </a:lnTo>
                  <a:lnTo>
                    <a:pt x="268" y="188"/>
                  </a:lnTo>
                  <a:lnTo>
                    <a:pt x="174" y="237"/>
                  </a:lnTo>
                  <a:lnTo>
                    <a:pt x="174" y="170"/>
                  </a:lnTo>
                  <a:lnTo>
                    <a:pt x="246" y="134"/>
                  </a:lnTo>
                  <a:lnTo>
                    <a:pt x="250" y="130"/>
                  </a:lnTo>
                  <a:lnTo>
                    <a:pt x="255" y="121"/>
                  </a:lnTo>
                  <a:lnTo>
                    <a:pt x="255" y="112"/>
                  </a:lnTo>
                  <a:lnTo>
                    <a:pt x="250" y="108"/>
                  </a:lnTo>
                  <a:lnTo>
                    <a:pt x="246" y="103"/>
                  </a:lnTo>
                  <a:lnTo>
                    <a:pt x="237" y="99"/>
                  </a:lnTo>
                  <a:lnTo>
                    <a:pt x="232" y="99"/>
                  </a:lnTo>
                  <a:lnTo>
                    <a:pt x="223" y="99"/>
                  </a:lnTo>
                  <a:lnTo>
                    <a:pt x="174" y="121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3799" name="Freeform 5"/>
            <p:cNvSpPr/>
            <p:nvPr/>
          </p:nvSpPr>
          <p:spPr>
            <a:xfrm>
              <a:off x="0" y="184"/>
              <a:ext cx="393" cy="272"/>
            </a:xfrm>
            <a:custGeom>
              <a:avLst/>
              <a:gdLst/>
              <a:ahLst/>
              <a:cxnLst>
                <a:cxn ang="0">
                  <a:pos x="121" y="71"/>
                </a:cxn>
                <a:cxn ang="0">
                  <a:pos x="36" y="22"/>
                </a:cxn>
                <a:cxn ang="0">
                  <a:pos x="27" y="18"/>
                </a:cxn>
                <a:cxn ang="0">
                  <a:pos x="18" y="18"/>
                </a:cxn>
                <a:cxn ang="0">
                  <a:pos x="9" y="22"/>
                </a:cxn>
                <a:cxn ang="0">
                  <a:pos x="5" y="31"/>
                </a:cxn>
                <a:cxn ang="0">
                  <a:pos x="0" y="40"/>
                </a:cxn>
                <a:cxn ang="0">
                  <a:pos x="0" y="49"/>
                </a:cxn>
                <a:cxn ang="0">
                  <a:pos x="5" y="58"/>
                </a:cxn>
                <a:cxn ang="0">
                  <a:pos x="9" y="62"/>
                </a:cxn>
                <a:cxn ang="0">
                  <a:pos x="98" y="116"/>
                </a:cxn>
                <a:cxn ang="0">
                  <a:pos x="54" y="143"/>
                </a:cxn>
                <a:cxn ang="0">
                  <a:pos x="45" y="147"/>
                </a:cxn>
                <a:cxn ang="0">
                  <a:pos x="40" y="156"/>
                </a:cxn>
                <a:cxn ang="0">
                  <a:pos x="40" y="165"/>
                </a:cxn>
                <a:cxn ang="0">
                  <a:pos x="40" y="174"/>
                </a:cxn>
                <a:cxn ang="0">
                  <a:pos x="49" y="178"/>
                </a:cxn>
                <a:cxn ang="0">
                  <a:pos x="54" y="183"/>
                </a:cxn>
                <a:cxn ang="0">
                  <a:pos x="63" y="183"/>
                </a:cxn>
                <a:cxn ang="0">
                  <a:pos x="72" y="183"/>
                </a:cxn>
                <a:cxn ang="0">
                  <a:pos x="139" y="143"/>
                </a:cxn>
                <a:cxn ang="0">
                  <a:pos x="197" y="178"/>
                </a:cxn>
                <a:cxn ang="0">
                  <a:pos x="112" y="223"/>
                </a:cxn>
                <a:cxn ang="0">
                  <a:pos x="103" y="232"/>
                </a:cxn>
                <a:cxn ang="0">
                  <a:pos x="98" y="241"/>
                </a:cxn>
                <a:cxn ang="0">
                  <a:pos x="98" y="246"/>
                </a:cxn>
                <a:cxn ang="0">
                  <a:pos x="98" y="254"/>
                </a:cxn>
                <a:cxn ang="0">
                  <a:pos x="103" y="263"/>
                </a:cxn>
                <a:cxn ang="0">
                  <a:pos x="112" y="268"/>
                </a:cxn>
                <a:cxn ang="0">
                  <a:pos x="121" y="268"/>
                </a:cxn>
                <a:cxn ang="0">
                  <a:pos x="130" y="263"/>
                </a:cxn>
                <a:cxn ang="0">
                  <a:pos x="241" y="201"/>
                </a:cxn>
                <a:cxn ang="0">
                  <a:pos x="366" y="272"/>
                </a:cxn>
                <a:cxn ang="0">
                  <a:pos x="393" y="228"/>
                </a:cxn>
                <a:cxn ang="0">
                  <a:pos x="268" y="156"/>
                </a:cxn>
                <a:cxn ang="0">
                  <a:pos x="268" y="22"/>
                </a:cxn>
                <a:cxn ang="0">
                  <a:pos x="268" y="13"/>
                </a:cxn>
                <a:cxn ang="0">
                  <a:pos x="264" y="9"/>
                </a:cxn>
                <a:cxn ang="0">
                  <a:pos x="255" y="4"/>
                </a:cxn>
                <a:cxn ang="0">
                  <a:pos x="250" y="0"/>
                </a:cxn>
                <a:cxn ang="0">
                  <a:pos x="241" y="0"/>
                </a:cxn>
                <a:cxn ang="0">
                  <a:pos x="232" y="4"/>
                </a:cxn>
                <a:cxn ang="0">
                  <a:pos x="228" y="13"/>
                </a:cxn>
                <a:cxn ang="0">
                  <a:pos x="228" y="22"/>
                </a:cxn>
                <a:cxn ang="0">
                  <a:pos x="223" y="129"/>
                </a:cxn>
                <a:cxn ang="0">
                  <a:pos x="165" y="94"/>
                </a:cxn>
                <a:cxn ang="0">
                  <a:pos x="170" y="18"/>
                </a:cxn>
                <a:cxn ang="0">
                  <a:pos x="165" y="9"/>
                </a:cxn>
                <a:cxn ang="0">
                  <a:pos x="161" y="4"/>
                </a:cxn>
                <a:cxn ang="0">
                  <a:pos x="156" y="0"/>
                </a:cxn>
                <a:cxn ang="0">
                  <a:pos x="148" y="0"/>
                </a:cxn>
                <a:cxn ang="0">
                  <a:pos x="139" y="0"/>
                </a:cxn>
                <a:cxn ang="0">
                  <a:pos x="134" y="4"/>
                </a:cxn>
                <a:cxn ang="0">
                  <a:pos x="130" y="9"/>
                </a:cxn>
                <a:cxn ang="0">
                  <a:pos x="125" y="18"/>
                </a:cxn>
                <a:cxn ang="0">
                  <a:pos x="121" y="71"/>
                </a:cxn>
              </a:cxnLst>
              <a:pathLst>
                <a:path w="393" h="272">
                  <a:moveTo>
                    <a:pt x="121" y="71"/>
                  </a:moveTo>
                  <a:lnTo>
                    <a:pt x="36" y="22"/>
                  </a:lnTo>
                  <a:lnTo>
                    <a:pt x="27" y="18"/>
                  </a:lnTo>
                  <a:lnTo>
                    <a:pt x="18" y="18"/>
                  </a:lnTo>
                  <a:lnTo>
                    <a:pt x="9" y="22"/>
                  </a:lnTo>
                  <a:lnTo>
                    <a:pt x="5" y="31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5" y="58"/>
                  </a:lnTo>
                  <a:lnTo>
                    <a:pt x="9" y="62"/>
                  </a:lnTo>
                  <a:lnTo>
                    <a:pt x="98" y="116"/>
                  </a:lnTo>
                  <a:lnTo>
                    <a:pt x="54" y="143"/>
                  </a:lnTo>
                  <a:lnTo>
                    <a:pt x="45" y="147"/>
                  </a:lnTo>
                  <a:lnTo>
                    <a:pt x="40" y="156"/>
                  </a:lnTo>
                  <a:lnTo>
                    <a:pt x="40" y="165"/>
                  </a:lnTo>
                  <a:lnTo>
                    <a:pt x="40" y="174"/>
                  </a:lnTo>
                  <a:lnTo>
                    <a:pt x="49" y="178"/>
                  </a:lnTo>
                  <a:lnTo>
                    <a:pt x="54" y="183"/>
                  </a:lnTo>
                  <a:lnTo>
                    <a:pt x="63" y="183"/>
                  </a:lnTo>
                  <a:lnTo>
                    <a:pt x="72" y="183"/>
                  </a:lnTo>
                  <a:lnTo>
                    <a:pt x="139" y="143"/>
                  </a:lnTo>
                  <a:lnTo>
                    <a:pt x="197" y="178"/>
                  </a:lnTo>
                  <a:lnTo>
                    <a:pt x="112" y="223"/>
                  </a:lnTo>
                  <a:lnTo>
                    <a:pt x="103" y="232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8" y="254"/>
                  </a:lnTo>
                  <a:lnTo>
                    <a:pt x="103" y="263"/>
                  </a:lnTo>
                  <a:lnTo>
                    <a:pt x="112" y="268"/>
                  </a:lnTo>
                  <a:lnTo>
                    <a:pt x="121" y="268"/>
                  </a:lnTo>
                  <a:lnTo>
                    <a:pt x="130" y="263"/>
                  </a:lnTo>
                  <a:lnTo>
                    <a:pt x="241" y="201"/>
                  </a:lnTo>
                  <a:lnTo>
                    <a:pt x="366" y="272"/>
                  </a:lnTo>
                  <a:lnTo>
                    <a:pt x="393" y="228"/>
                  </a:lnTo>
                  <a:lnTo>
                    <a:pt x="268" y="156"/>
                  </a:lnTo>
                  <a:lnTo>
                    <a:pt x="268" y="22"/>
                  </a:lnTo>
                  <a:lnTo>
                    <a:pt x="268" y="13"/>
                  </a:lnTo>
                  <a:lnTo>
                    <a:pt x="264" y="9"/>
                  </a:lnTo>
                  <a:lnTo>
                    <a:pt x="255" y="4"/>
                  </a:lnTo>
                  <a:lnTo>
                    <a:pt x="250" y="0"/>
                  </a:lnTo>
                  <a:lnTo>
                    <a:pt x="241" y="0"/>
                  </a:lnTo>
                  <a:lnTo>
                    <a:pt x="232" y="4"/>
                  </a:lnTo>
                  <a:lnTo>
                    <a:pt x="228" y="13"/>
                  </a:lnTo>
                  <a:lnTo>
                    <a:pt x="228" y="22"/>
                  </a:lnTo>
                  <a:lnTo>
                    <a:pt x="223" y="129"/>
                  </a:lnTo>
                  <a:lnTo>
                    <a:pt x="165" y="94"/>
                  </a:lnTo>
                  <a:lnTo>
                    <a:pt x="170" y="18"/>
                  </a:lnTo>
                  <a:lnTo>
                    <a:pt x="165" y="9"/>
                  </a:lnTo>
                  <a:lnTo>
                    <a:pt x="161" y="4"/>
                  </a:lnTo>
                  <a:lnTo>
                    <a:pt x="156" y="0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34" y="4"/>
                  </a:lnTo>
                  <a:lnTo>
                    <a:pt x="130" y="9"/>
                  </a:lnTo>
                  <a:lnTo>
                    <a:pt x="125" y="18"/>
                  </a:lnTo>
                  <a:lnTo>
                    <a:pt x="121" y="71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3800" name="Freeform 6"/>
            <p:cNvSpPr/>
            <p:nvPr/>
          </p:nvSpPr>
          <p:spPr>
            <a:xfrm>
              <a:off x="0" y="412"/>
              <a:ext cx="393" cy="277"/>
            </a:xfrm>
            <a:custGeom>
              <a:avLst/>
              <a:gdLst/>
              <a:ahLst/>
              <a:cxnLst>
                <a:cxn ang="0">
                  <a:pos x="98" y="156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23"/>
                </a:cxn>
                <a:cxn ang="0">
                  <a:pos x="0" y="228"/>
                </a:cxn>
                <a:cxn ang="0">
                  <a:pos x="0" y="237"/>
                </a:cxn>
                <a:cxn ang="0">
                  <a:pos x="9" y="246"/>
                </a:cxn>
                <a:cxn ang="0">
                  <a:pos x="14" y="250"/>
                </a:cxn>
                <a:cxn ang="0">
                  <a:pos x="23" y="250"/>
                </a:cxn>
                <a:cxn ang="0">
                  <a:pos x="36" y="250"/>
                </a:cxn>
                <a:cxn ang="0">
                  <a:pos x="125" y="196"/>
                </a:cxn>
                <a:cxn ang="0">
                  <a:pos x="125" y="250"/>
                </a:cxn>
                <a:cxn ang="0">
                  <a:pos x="125" y="263"/>
                </a:cxn>
                <a:cxn ang="0">
                  <a:pos x="130" y="268"/>
                </a:cxn>
                <a:cxn ang="0">
                  <a:pos x="139" y="272"/>
                </a:cxn>
                <a:cxn ang="0">
                  <a:pos x="143" y="277"/>
                </a:cxn>
                <a:cxn ang="0">
                  <a:pos x="152" y="277"/>
                </a:cxn>
                <a:cxn ang="0">
                  <a:pos x="161" y="272"/>
                </a:cxn>
                <a:cxn ang="0">
                  <a:pos x="165" y="263"/>
                </a:cxn>
                <a:cxn ang="0">
                  <a:pos x="165" y="254"/>
                </a:cxn>
                <a:cxn ang="0">
                  <a:pos x="165" y="178"/>
                </a:cxn>
                <a:cxn ang="0">
                  <a:pos x="223" y="143"/>
                </a:cxn>
                <a:cxn ang="0">
                  <a:pos x="223" y="241"/>
                </a:cxn>
                <a:cxn ang="0">
                  <a:pos x="223" y="250"/>
                </a:cxn>
                <a:cxn ang="0">
                  <a:pos x="228" y="259"/>
                </a:cxn>
                <a:cxn ang="0">
                  <a:pos x="237" y="263"/>
                </a:cxn>
                <a:cxn ang="0">
                  <a:pos x="246" y="268"/>
                </a:cxn>
                <a:cxn ang="0">
                  <a:pos x="255" y="268"/>
                </a:cxn>
                <a:cxn ang="0">
                  <a:pos x="259" y="263"/>
                </a:cxn>
                <a:cxn ang="0">
                  <a:pos x="264" y="254"/>
                </a:cxn>
                <a:cxn ang="0">
                  <a:pos x="268" y="246"/>
                </a:cxn>
                <a:cxn ang="0">
                  <a:pos x="268" y="116"/>
                </a:cxn>
                <a:cxn ang="0">
                  <a:pos x="393" y="44"/>
                </a:cxn>
                <a:cxn ang="0">
                  <a:pos x="366" y="0"/>
                </a:cxn>
                <a:cxn ang="0">
                  <a:pos x="241" y="71"/>
                </a:cxn>
                <a:cxn ang="0">
                  <a:pos x="125" y="4"/>
                </a:cxn>
                <a:cxn ang="0">
                  <a:pos x="121" y="0"/>
                </a:cxn>
                <a:cxn ang="0">
                  <a:pos x="112" y="0"/>
                </a:cxn>
                <a:cxn ang="0">
                  <a:pos x="103" y="4"/>
                </a:cxn>
                <a:cxn ang="0">
                  <a:pos x="98" y="9"/>
                </a:cxn>
                <a:cxn ang="0">
                  <a:pos x="94" y="18"/>
                </a:cxn>
                <a:cxn ang="0">
                  <a:pos x="94" y="26"/>
                </a:cxn>
                <a:cxn ang="0">
                  <a:pos x="98" y="35"/>
                </a:cxn>
                <a:cxn ang="0">
                  <a:pos x="107" y="40"/>
                </a:cxn>
                <a:cxn ang="0">
                  <a:pos x="197" y="98"/>
                </a:cxn>
                <a:cxn ang="0">
                  <a:pos x="139" y="129"/>
                </a:cxn>
                <a:cxn ang="0">
                  <a:pos x="72" y="89"/>
                </a:cxn>
                <a:cxn ang="0">
                  <a:pos x="63" y="85"/>
                </a:cxn>
                <a:cxn ang="0">
                  <a:pos x="58" y="85"/>
                </a:cxn>
                <a:cxn ang="0">
                  <a:pos x="49" y="89"/>
                </a:cxn>
                <a:cxn ang="0">
                  <a:pos x="45" y="98"/>
                </a:cxn>
                <a:cxn ang="0">
                  <a:pos x="45" y="102"/>
                </a:cxn>
                <a:cxn ang="0">
                  <a:pos x="45" y="111"/>
                </a:cxn>
                <a:cxn ang="0">
                  <a:pos x="45" y="120"/>
                </a:cxn>
                <a:cxn ang="0">
                  <a:pos x="54" y="125"/>
                </a:cxn>
                <a:cxn ang="0">
                  <a:pos x="98" y="156"/>
                </a:cxn>
              </a:cxnLst>
              <a:pathLst>
                <a:path w="393" h="277">
                  <a:moveTo>
                    <a:pt x="98" y="156"/>
                  </a:moveTo>
                  <a:lnTo>
                    <a:pt x="9" y="205"/>
                  </a:lnTo>
                  <a:lnTo>
                    <a:pt x="0" y="214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7"/>
                  </a:lnTo>
                  <a:lnTo>
                    <a:pt x="9" y="246"/>
                  </a:lnTo>
                  <a:lnTo>
                    <a:pt x="14" y="250"/>
                  </a:lnTo>
                  <a:lnTo>
                    <a:pt x="23" y="250"/>
                  </a:lnTo>
                  <a:lnTo>
                    <a:pt x="36" y="250"/>
                  </a:lnTo>
                  <a:lnTo>
                    <a:pt x="125" y="196"/>
                  </a:lnTo>
                  <a:lnTo>
                    <a:pt x="125" y="250"/>
                  </a:lnTo>
                  <a:lnTo>
                    <a:pt x="125" y="263"/>
                  </a:lnTo>
                  <a:lnTo>
                    <a:pt x="130" y="268"/>
                  </a:lnTo>
                  <a:lnTo>
                    <a:pt x="139" y="272"/>
                  </a:lnTo>
                  <a:lnTo>
                    <a:pt x="143" y="277"/>
                  </a:lnTo>
                  <a:lnTo>
                    <a:pt x="152" y="277"/>
                  </a:lnTo>
                  <a:lnTo>
                    <a:pt x="161" y="272"/>
                  </a:lnTo>
                  <a:lnTo>
                    <a:pt x="165" y="263"/>
                  </a:lnTo>
                  <a:lnTo>
                    <a:pt x="165" y="254"/>
                  </a:lnTo>
                  <a:lnTo>
                    <a:pt x="165" y="178"/>
                  </a:lnTo>
                  <a:lnTo>
                    <a:pt x="223" y="143"/>
                  </a:lnTo>
                  <a:lnTo>
                    <a:pt x="223" y="241"/>
                  </a:lnTo>
                  <a:lnTo>
                    <a:pt x="223" y="250"/>
                  </a:lnTo>
                  <a:lnTo>
                    <a:pt x="228" y="259"/>
                  </a:lnTo>
                  <a:lnTo>
                    <a:pt x="237" y="263"/>
                  </a:lnTo>
                  <a:lnTo>
                    <a:pt x="246" y="268"/>
                  </a:lnTo>
                  <a:lnTo>
                    <a:pt x="255" y="268"/>
                  </a:lnTo>
                  <a:lnTo>
                    <a:pt x="259" y="263"/>
                  </a:lnTo>
                  <a:lnTo>
                    <a:pt x="264" y="254"/>
                  </a:lnTo>
                  <a:lnTo>
                    <a:pt x="268" y="246"/>
                  </a:lnTo>
                  <a:lnTo>
                    <a:pt x="268" y="116"/>
                  </a:lnTo>
                  <a:lnTo>
                    <a:pt x="393" y="44"/>
                  </a:lnTo>
                  <a:lnTo>
                    <a:pt x="366" y="0"/>
                  </a:lnTo>
                  <a:lnTo>
                    <a:pt x="241" y="71"/>
                  </a:lnTo>
                  <a:lnTo>
                    <a:pt x="125" y="4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3" y="4"/>
                  </a:lnTo>
                  <a:lnTo>
                    <a:pt x="98" y="9"/>
                  </a:lnTo>
                  <a:lnTo>
                    <a:pt x="94" y="18"/>
                  </a:lnTo>
                  <a:lnTo>
                    <a:pt x="94" y="26"/>
                  </a:lnTo>
                  <a:lnTo>
                    <a:pt x="98" y="35"/>
                  </a:lnTo>
                  <a:lnTo>
                    <a:pt x="107" y="40"/>
                  </a:lnTo>
                  <a:lnTo>
                    <a:pt x="197" y="98"/>
                  </a:lnTo>
                  <a:lnTo>
                    <a:pt x="139" y="129"/>
                  </a:lnTo>
                  <a:lnTo>
                    <a:pt x="72" y="89"/>
                  </a:lnTo>
                  <a:lnTo>
                    <a:pt x="63" y="85"/>
                  </a:lnTo>
                  <a:lnTo>
                    <a:pt x="58" y="85"/>
                  </a:lnTo>
                  <a:lnTo>
                    <a:pt x="49" y="89"/>
                  </a:lnTo>
                  <a:lnTo>
                    <a:pt x="45" y="98"/>
                  </a:lnTo>
                  <a:lnTo>
                    <a:pt x="45" y="102"/>
                  </a:lnTo>
                  <a:lnTo>
                    <a:pt x="45" y="111"/>
                  </a:lnTo>
                  <a:lnTo>
                    <a:pt x="45" y="120"/>
                  </a:lnTo>
                  <a:lnTo>
                    <a:pt x="54" y="125"/>
                  </a:lnTo>
                  <a:lnTo>
                    <a:pt x="98" y="156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3801" name="Freeform 7"/>
            <p:cNvSpPr/>
            <p:nvPr/>
          </p:nvSpPr>
          <p:spPr>
            <a:xfrm>
              <a:off x="228" y="434"/>
              <a:ext cx="299" cy="438"/>
            </a:xfrm>
            <a:custGeom>
              <a:avLst/>
              <a:gdLst/>
              <a:ahLst/>
              <a:cxnLst>
                <a:cxn ang="0">
                  <a:pos x="125" y="313"/>
                </a:cxn>
                <a:cxn ang="0">
                  <a:pos x="125" y="411"/>
                </a:cxn>
                <a:cxn ang="0">
                  <a:pos x="129" y="425"/>
                </a:cxn>
                <a:cxn ang="0">
                  <a:pos x="134" y="429"/>
                </a:cxn>
                <a:cxn ang="0">
                  <a:pos x="143" y="434"/>
                </a:cxn>
                <a:cxn ang="0">
                  <a:pos x="147" y="438"/>
                </a:cxn>
                <a:cxn ang="0">
                  <a:pos x="156" y="434"/>
                </a:cxn>
                <a:cxn ang="0">
                  <a:pos x="165" y="429"/>
                </a:cxn>
                <a:cxn ang="0">
                  <a:pos x="174" y="425"/>
                </a:cxn>
                <a:cxn ang="0">
                  <a:pos x="174" y="411"/>
                </a:cxn>
                <a:cxn ang="0">
                  <a:pos x="174" y="308"/>
                </a:cxn>
                <a:cxn ang="0">
                  <a:pos x="223" y="335"/>
                </a:cxn>
                <a:cxn ang="0">
                  <a:pos x="232" y="340"/>
                </a:cxn>
                <a:cxn ang="0">
                  <a:pos x="241" y="340"/>
                </a:cxn>
                <a:cxn ang="0">
                  <a:pos x="250" y="335"/>
                </a:cxn>
                <a:cxn ang="0">
                  <a:pos x="254" y="331"/>
                </a:cxn>
                <a:cxn ang="0">
                  <a:pos x="254" y="322"/>
                </a:cxn>
                <a:cxn ang="0">
                  <a:pos x="254" y="317"/>
                </a:cxn>
                <a:cxn ang="0">
                  <a:pos x="254" y="308"/>
                </a:cxn>
                <a:cxn ang="0">
                  <a:pos x="245" y="300"/>
                </a:cxn>
                <a:cxn ang="0">
                  <a:pos x="178" y="264"/>
                </a:cxn>
                <a:cxn ang="0">
                  <a:pos x="178" y="192"/>
                </a:cxn>
                <a:cxn ang="0">
                  <a:pos x="263" y="246"/>
                </a:cxn>
                <a:cxn ang="0">
                  <a:pos x="272" y="250"/>
                </a:cxn>
                <a:cxn ang="0">
                  <a:pos x="281" y="250"/>
                </a:cxn>
                <a:cxn ang="0">
                  <a:pos x="290" y="246"/>
                </a:cxn>
                <a:cxn ang="0">
                  <a:pos x="294" y="241"/>
                </a:cxn>
                <a:cxn ang="0">
                  <a:pos x="299" y="232"/>
                </a:cxn>
                <a:cxn ang="0">
                  <a:pos x="299" y="224"/>
                </a:cxn>
                <a:cxn ang="0">
                  <a:pos x="294" y="215"/>
                </a:cxn>
                <a:cxn ang="0">
                  <a:pos x="285" y="210"/>
                </a:cxn>
                <a:cxn ang="0">
                  <a:pos x="178" y="143"/>
                </a:cxn>
                <a:cxn ang="0">
                  <a:pos x="178" y="0"/>
                </a:cxn>
                <a:cxn ang="0">
                  <a:pos x="125" y="0"/>
                </a:cxn>
                <a:cxn ang="0">
                  <a:pos x="125" y="143"/>
                </a:cxn>
                <a:cxn ang="0">
                  <a:pos x="9" y="210"/>
                </a:cxn>
                <a:cxn ang="0">
                  <a:pos x="4" y="215"/>
                </a:cxn>
                <a:cxn ang="0">
                  <a:pos x="0" y="224"/>
                </a:cxn>
                <a:cxn ang="0">
                  <a:pos x="0" y="232"/>
                </a:cxn>
                <a:cxn ang="0">
                  <a:pos x="0" y="237"/>
                </a:cxn>
                <a:cxn ang="0">
                  <a:pos x="4" y="246"/>
                </a:cxn>
                <a:cxn ang="0">
                  <a:pos x="13" y="250"/>
                </a:cxn>
                <a:cxn ang="0">
                  <a:pos x="22" y="250"/>
                </a:cxn>
                <a:cxn ang="0">
                  <a:pos x="31" y="246"/>
                </a:cxn>
                <a:cxn ang="0">
                  <a:pos x="125" y="197"/>
                </a:cxn>
                <a:cxn ang="0">
                  <a:pos x="125" y="264"/>
                </a:cxn>
                <a:cxn ang="0">
                  <a:pos x="53" y="300"/>
                </a:cxn>
                <a:cxn ang="0">
                  <a:pos x="49" y="304"/>
                </a:cxn>
                <a:cxn ang="0">
                  <a:pos x="44" y="313"/>
                </a:cxn>
                <a:cxn ang="0">
                  <a:pos x="44" y="322"/>
                </a:cxn>
                <a:cxn ang="0">
                  <a:pos x="49" y="326"/>
                </a:cxn>
                <a:cxn ang="0">
                  <a:pos x="53" y="331"/>
                </a:cxn>
                <a:cxn ang="0">
                  <a:pos x="62" y="335"/>
                </a:cxn>
                <a:cxn ang="0">
                  <a:pos x="67" y="335"/>
                </a:cxn>
                <a:cxn ang="0">
                  <a:pos x="76" y="335"/>
                </a:cxn>
                <a:cxn ang="0">
                  <a:pos x="125" y="313"/>
                </a:cxn>
              </a:cxnLst>
              <a:pathLst>
                <a:path w="299" h="438">
                  <a:moveTo>
                    <a:pt x="125" y="313"/>
                  </a:moveTo>
                  <a:lnTo>
                    <a:pt x="125" y="411"/>
                  </a:lnTo>
                  <a:lnTo>
                    <a:pt x="129" y="425"/>
                  </a:lnTo>
                  <a:lnTo>
                    <a:pt x="134" y="429"/>
                  </a:lnTo>
                  <a:lnTo>
                    <a:pt x="143" y="434"/>
                  </a:lnTo>
                  <a:lnTo>
                    <a:pt x="147" y="438"/>
                  </a:lnTo>
                  <a:lnTo>
                    <a:pt x="156" y="434"/>
                  </a:lnTo>
                  <a:lnTo>
                    <a:pt x="165" y="429"/>
                  </a:lnTo>
                  <a:lnTo>
                    <a:pt x="174" y="425"/>
                  </a:lnTo>
                  <a:lnTo>
                    <a:pt x="174" y="411"/>
                  </a:lnTo>
                  <a:lnTo>
                    <a:pt x="174" y="308"/>
                  </a:lnTo>
                  <a:lnTo>
                    <a:pt x="223" y="335"/>
                  </a:lnTo>
                  <a:lnTo>
                    <a:pt x="232" y="340"/>
                  </a:lnTo>
                  <a:lnTo>
                    <a:pt x="241" y="340"/>
                  </a:lnTo>
                  <a:lnTo>
                    <a:pt x="250" y="335"/>
                  </a:lnTo>
                  <a:lnTo>
                    <a:pt x="254" y="331"/>
                  </a:lnTo>
                  <a:lnTo>
                    <a:pt x="254" y="322"/>
                  </a:lnTo>
                  <a:lnTo>
                    <a:pt x="254" y="317"/>
                  </a:lnTo>
                  <a:lnTo>
                    <a:pt x="254" y="308"/>
                  </a:lnTo>
                  <a:lnTo>
                    <a:pt x="245" y="300"/>
                  </a:lnTo>
                  <a:lnTo>
                    <a:pt x="178" y="264"/>
                  </a:lnTo>
                  <a:lnTo>
                    <a:pt x="178" y="192"/>
                  </a:lnTo>
                  <a:lnTo>
                    <a:pt x="263" y="246"/>
                  </a:lnTo>
                  <a:lnTo>
                    <a:pt x="272" y="250"/>
                  </a:lnTo>
                  <a:lnTo>
                    <a:pt x="281" y="250"/>
                  </a:lnTo>
                  <a:lnTo>
                    <a:pt x="290" y="246"/>
                  </a:lnTo>
                  <a:lnTo>
                    <a:pt x="294" y="241"/>
                  </a:lnTo>
                  <a:lnTo>
                    <a:pt x="299" y="232"/>
                  </a:lnTo>
                  <a:lnTo>
                    <a:pt x="299" y="224"/>
                  </a:lnTo>
                  <a:lnTo>
                    <a:pt x="294" y="215"/>
                  </a:lnTo>
                  <a:lnTo>
                    <a:pt x="285" y="210"/>
                  </a:lnTo>
                  <a:lnTo>
                    <a:pt x="178" y="143"/>
                  </a:lnTo>
                  <a:lnTo>
                    <a:pt x="178" y="0"/>
                  </a:lnTo>
                  <a:lnTo>
                    <a:pt x="125" y="0"/>
                  </a:lnTo>
                  <a:lnTo>
                    <a:pt x="125" y="143"/>
                  </a:lnTo>
                  <a:lnTo>
                    <a:pt x="9" y="210"/>
                  </a:lnTo>
                  <a:lnTo>
                    <a:pt x="4" y="215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4" y="246"/>
                  </a:lnTo>
                  <a:lnTo>
                    <a:pt x="13" y="250"/>
                  </a:lnTo>
                  <a:lnTo>
                    <a:pt x="22" y="250"/>
                  </a:lnTo>
                  <a:lnTo>
                    <a:pt x="31" y="246"/>
                  </a:lnTo>
                  <a:lnTo>
                    <a:pt x="125" y="197"/>
                  </a:lnTo>
                  <a:lnTo>
                    <a:pt x="125" y="264"/>
                  </a:lnTo>
                  <a:lnTo>
                    <a:pt x="53" y="300"/>
                  </a:lnTo>
                  <a:lnTo>
                    <a:pt x="49" y="304"/>
                  </a:lnTo>
                  <a:lnTo>
                    <a:pt x="44" y="313"/>
                  </a:lnTo>
                  <a:lnTo>
                    <a:pt x="44" y="322"/>
                  </a:lnTo>
                  <a:lnTo>
                    <a:pt x="49" y="326"/>
                  </a:lnTo>
                  <a:lnTo>
                    <a:pt x="53" y="331"/>
                  </a:lnTo>
                  <a:lnTo>
                    <a:pt x="62" y="335"/>
                  </a:lnTo>
                  <a:lnTo>
                    <a:pt x="67" y="335"/>
                  </a:lnTo>
                  <a:lnTo>
                    <a:pt x="76" y="335"/>
                  </a:lnTo>
                  <a:lnTo>
                    <a:pt x="125" y="313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3802" name="Freeform 8"/>
            <p:cNvSpPr/>
            <p:nvPr/>
          </p:nvSpPr>
          <p:spPr>
            <a:xfrm>
              <a:off x="366" y="412"/>
              <a:ext cx="393" cy="272"/>
            </a:xfrm>
            <a:custGeom>
              <a:avLst/>
              <a:gdLst/>
              <a:ahLst/>
              <a:cxnLst>
                <a:cxn ang="0">
                  <a:pos x="272" y="201"/>
                </a:cxn>
                <a:cxn ang="0">
                  <a:pos x="357" y="250"/>
                </a:cxn>
                <a:cxn ang="0">
                  <a:pos x="366" y="254"/>
                </a:cxn>
                <a:cxn ang="0">
                  <a:pos x="375" y="254"/>
                </a:cxn>
                <a:cxn ang="0">
                  <a:pos x="384" y="250"/>
                </a:cxn>
                <a:cxn ang="0">
                  <a:pos x="388" y="241"/>
                </a:cxn>
                <a:cxn ang="0">
                  <a:pos x="393" y="232"/>
                </a:cxn>
                <a:cxn ang="0">
                  <a:pos x="393" y="223"/>
                </a:cxn>
                <a:cxn ang="0">
                  <a:pos x="388" y="214"/>
                </a:cxn>
                <a:cxn ang="0">
                  <a:pos x="384" y="210"/>
                </a:cxn>
                <a:cxn ang="0">
                  <a:pos x="295" y="156"/>
                </a:cxn>
                <a:cxn ang="0">
                  <a:pos x="339" y="129"/>
                </a:cxn>
                <a:cxn ang="0">
                  <a:pos x="348" y="125"/>
                </a:cxn>
                <a:cxn ang="0">
                  <a:pos x="353" y="116"/>
                </a:cxn>
                <a:cxn ang="0">
                  <a:pos x="353" y="107"/>
                </a:cxn>
                <a:cxn ang="0">
                  <a:pos x="353" y="98"/>
                </a:cxn>
                <a:cxn ang="0">
                  <a:pos x="344" y="94"/>
                </a:cxn>
                <a:cxn ang="0">
                  <a:pos x="339" y="89"/>
                </a:cxn>
                <a:cxn ang="0">
                  <a:pos x="330" y="89"/>
                </a:cxn>
                <a:cxn ang="0">
                  <a:pos x="321" y="89"/>
                </a:cxn>
                <a:cxn ang="0">
                  <a:pos x="254" y="129"/>
                </a:cxn>
                <a:cxn ang="0">
                  <a:pos x="196" y="94"/>
                </a:cxn>
                <a:cxn ang="0">
                  <a:pos x="281" y="49"/>
                </a:cxn>
                <a:cxn ang="0">
                  <a:pos x="290" y="40"/>
                </a:cxn>
                <a:cxn ang="0">
                  <a:pos x="295" y="31"/>
                </a:cxn>
                <a:cxn ang="0">
                  <a:pos x="295" y="26"/>
                </a:cxn>
                <a:cxn ang="0">
                  <a:pos x="295" y="18"/>
                </a:cxn>
                <a:cxn ang="0">
                  <a:pos x="290" y="9"/>
                </a:cxn>
                <a:cxn ang="0">
                  <a:pos x="281" y="4"/>
                </a:cxn>
                <a:cxn ang="0">
                  <a:pos x="272" y="4"/>
                </a:cxn>
                <a:cxn ang="0">
                  <a:pos x="263" y="9"/>
                </a:cxn>
                <a:cxn ang="0">
                  <a:pos x="152" y="71"/>
                </a:cxn>
                <a:cxn ang="0">
                  <a:pos x="27" y="0"/>
                </a:cxn>
                <a:cxn ang="0">
                  <a:pos x="0" y="44"/>
                </a:cxn>
                <a:cxn ang="0">
                  <a:pos x="125" y="116"/>
                </a:cxn>
                <a:cxn ang="0">
                  <a:pos x="125" y="250"/>
                </a:cxn>
                <a:cxn ang="0">
                  <a:pos x="125" y="259"/>
                </a:cxn>
                <a:cxn ang="0">
                  <a:pos x="129" y="263"/>
                </a:cxn>
                <a:cxn ang="0">
                  <a:pos x="138" y="268"/>
                </a:cxn>
                <a:cxn ang="0">
                  <a:pos x="143" y="272"/>
                </a:cxn>
                <a:cxn ang="0">
                  <a:pos x="152" y="272"/>
                </a:cxn>
                <a:cxn ang="0">
                  <a:pos x="161" y="268"/>
                </a:cxn>
                <a:cxn ang="0">
                  <a:pos x="165" y="259"/>
                </a:cxn>
                <a:cxn ang="0">
                  <a:pos x="165" y="250"/>
                </a:cxn>
                <a:cxn ang="0">
                  <a:pos x="170" y="143"/>
                </a:cxn>
                <a:cxn ang="0">
                  <a:pos x="228" y="178"/>
                </a:cxn>
                <a:cxn ang="0">
                  <a:pos x="223" y="254"/>
                </a:cxn>
                <a:cxn ang="0">
                  <a:pos x="228" y="263"/>
                </a:cxn>
                <a:cxn ang="0">
                  <a:pos x="232" y="268"/>
                </a:cxn>
                <a:cxn ang="0">
                  <a:pos x="237" y="272"/>
                </a:cxn>
                <a:cxn ang="0">
                  <a:pos x="245" y="272"/>
                </a:cxn>
                <a:cxn ang="0">
                  <a:pos x="254" y="272"/>
                </a:cxn>
                <a:cxn ang="0">
                  <a:pos x="259" y="268"/>
                </a:cxn>
                <a:cxn ang="0">
                  <a:pos x="263" y="263"/>
                </a:cxn>
                <a:cxn ang="0">
                  <a:pos x="268" y="254"/>
                </a:cxn>
                <a:cxn ang="0">
                  <a:pos x="272" y="201"/>
                </a:cxn>
              </a:cxnLst>
              <a:pathLst>
                <a:path w="393" h="272">
                  <a:moveTo>
                    <a:pt x="272" y="201"/>
                  </a:moveTo>
                  <a:lnTo>
                    <a:pt x="357" y="250"/>
                  </a:lnTo>
                  <a:lnTo>
                    <a:pt x="366" y="254"/>
                  </a:lnTo>
                  <a:lnTo>
                    <a:pt x="375" y="254"/>
                  </a:lnTo>
                  <a:lnTo>
                    <a:pt x="384" y="250"/>
                  </a:lnTo>
                  <a:lnTo>
                    <a:pt x="388" y="241"/>
                  </a:lnTo>
                  <a:lnTo>
                    <a:pt x="393" y="232"/>
                  </a:lnTo>
                  <a:lnTo>
                    <a:pt x="393" y="223"/>
                  </a:lnTo>
                  <a:lnTo>
                    <a:pt x="388" y="214"/>
                  </a:lnTo>
                  <a:lnTo>
                    <a:pt x="384" y="210"/>
                  </a:lnTo>
                  <a:lnTo>
                    <a:pt x="295" y="156"/>
                  </a:lnTo>
                  <a:lnTo>
                    <a:pt x="339" y="129"/>
                  </a:lnTo>
                  <a:lnTo>
                    <a:pt x="348" y="125"/>
                  </a:lnTo>
                  <a:lnTo>
                    <a:pt x="353" y="116"/>
                  </a:lnTo>
                  <a:lnTo>
                    <a:pt x="353" y="107"/>
                  </a:lnTo>
                  <a:lnTo>
                    <a:pt x="353" y="98"/>
                  </a:lnTo>
                  <a:lnTo>
                    <a:pt x="344" y="94"/>
                  </a:lnTo>
                  <a:lnTo>
                    <a:pt x="339" y="89"/>
                  </a:lnTo>
                  <a:lnTo>
                    <a:pt x="330" y="89"/>
                  </a:lnTo>
                  <a:lnTo>
                    <a:pt x="321" y="89"/>
                  </a:lnTo>
                  <a:lnTo>
                    <a:pt x="254" y="129"/>
                  </a:lnTo>
                  <a:lnTo>
                    <a:pt x="196" y="94"/>
                  </a:lnTo>
                  <a:lnTo>
                    <a:pt x="281" y="49"/>
                  </a:lnTo>
                  <a:lnTo>
                    <a:pt x="290" y="40"/>
                  </a:lnTo>
                  <a:lnTo>
                    <a:pt x="295" y="31"/>
                  </a:lnTo>
                  <a:lnTo>
                    <a:pt x="295" y="26"/>
                  </a:lnTo>
                  <a:lnTo>
                    <a:pt x="295" y="18"/>
                  </a:lnTo>
                  <a:lnTo>
                    <a:pt x="290" y="9"/>
                  </a:lnTo>
                  <a:lnTo>
                    <a:pt x="281" y="4"/>
                  </a:lnTo>
                  <a:lnTo>
                    <a:pt x="272" y="4"/>
                  </a:lnTo>
                  <a:lnTo>
                    <a:pt x="263" y="9"/>
                  </a:lnTo>
                  <a:lnTo>
                    <a:pt x="152" y="71"/>
                  </a:lnTo>
                  <a:lnTo>
                    <a:pt x="27" y="0"/>
                  </a:lnTo>
                  <a:lnTo>
                    <a:pt x="0" y="44"/>
                  </a:lnTo>
                  <a:lnTo>
                    <a:pt x="125" y="116"/>
                  </a:lnTo>
                  <a:lnTo>
                    <a:pt x="125" y="250"/>
                  </a:lnTo>
                  <a:lnTo>
                    <a:pt x="125" y="259"/>
                  </a:lnTo>
                  <a:lnTo>
                    <a:pt x="129" y="263"/>
                  </a:lnTo>
                  <a:lnTo>
                    <a:pt x="138" y="268"/>
                  </a:lnTo>
                  <a:lnTo>
                    <a:pt x="143" y="272"/>
                  </a:lnTo>
                  <a:lnTo>
                    <a:pt x="152" y="272"/>
                  </a:lnTo>
                  <a:lnTo>
                    <a:pt x="161" y="268"/>
                  </a:lnTo>
                  <a:lnTo>
                    <a:pt x="165" y="259"/>
                  </a:lnTo>
                  <a:lnTo>
                    <a:pt x="165" y="250"/>
                  </a:lnTo>
                  <a:lnTo>
                    <a:pt x="170" y="143"/>
                  </a:lnTo>
                  <a:lnTo>
                    <a:pt x="228" y="178"/>
                  </a:lnTo>
                  <a:lnTo>
                    <a:pt x="223" y="254"/>
                  </a:lnTo>
                  <a:lnTo>
                    <a:pt x="228" y="263"/>
                  </a:lnTo>
                  <a:lnTo>
                    <a:pt x="232" y="268"/>
                  </a:lnTo>
                  <a:lnTo>
                    <a:pt x="237" y="272"/>
                  </a:lnTo>
                  <a:lnTo>
                    <a:pt x="245" y="272"/>
                  </a:lnTo>
                  <a:lnTo>
                    <a:pt x="254" y="272"/>
                  </a:lnTo>
                  <a:lnTo>
                    <a:pt x="259" y="268"/>
                  </a:lnTo>
                  <a:lnTo>
                    <a:pt x="263" y="263"/>
                  </a:lnTo>
                  <a:lnTo>
                    <a:pt x="268" y="254"/>
                  </a:lnTo>
                  <a:lnTo>
                    <a:pt x="272" y="201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3803" name="Freeform 9"/>
            <p:cNvSpPr/>
            <p:nvPr/>
          </p:nvSpPr>
          <p:spPr>
            <a:xfrm>
              <a:off x="366" y="179"/>
              <a:ext cx="393" cy="277"/>
            </a:xfrm>
            <a:custGeom>
              <a:avLst/>
              <a:gdLst/>
              <a:ahLst/>
              <a:cxnLst>
                <a:cxn ang="0">
                  <a:pos x="295" y="121"/>
                </a:cxn>
                <a:cxn ang="0">
                  <a:pos x="384" y="72"/>
                </a:cxn>
                <a:cxn ang="0">
                  <a:pos x="393" y="63"/>
                </a:cxn>
                <a:cxn ang="0">
                  <a:pos x="393" y="54"/>
                </a:cxn>
                <a:cxn ang="0">
                  <a:pos x="393" y="49"/>
                </a:cxn>
                <a:cxn ang="0">
                  <a:pos x="393" y="40"/>
                </a:cxn>
                <a:cxn ang="0">
                  <a:pos x="384" y="31"/>
                </a:cxn>
                <a:cxn ang="0">
                  <a:pos x="379" y="27"/>
                </a:cxn>
                <a:cxn ang="0">
                  <a:pos x="370" y="27"/>
                </a:cxn>
                <a:cxn ang="0">
                  <a:pos x="357" y="27"/>
                </a:cxn>
                <a:cxn ang="0">
                  <a:pos x="268" y="81"/>
                </a:cxn>
                <a:cxn ang="0">
                  <a:pos x="268" y="27"/>
                </a:cxn>
                <a:cxn ang="0">
                  <a:pos x="268" y="14"/>
                </a:cxn>
                <a:cxn ang="0">
                  <a:pos x="263" y="9"/>
                </a:cxn>
                <a:cxn ang="0">
                  <a:pos x="254" y="5"/>
                </a:cxn>
                <a:cxn ang="0">
                  <a:pos x="250" y="0"/>
                </a:cxn>
                <a:cxn ang="0">
                  <a:pos x="241" y="5"/>
                </a:cxn>
                <a:cxn ang="0">
                  <a:pos x="232" y="5"/>
                </a:cxn>
                <a:cxn ang="0">
                  <a:pos x="228" y="14"/>
                </a:cxn>
                <a:cxn ang="0">
                  <a:pos x="228" y="23"/>
                </a:cxn>
                <a:cxn ang="0">
                  <a:pos x="228" y="99"/>
                </a:cxn>
                <a:cxn ang="0">
                  <a:pos x="170" y="134"/>
                </a:cxn>
                <a:cxn ang="0">
                  <a:pos x="170" y="36"/>
                </a:cxn>
                <a:cxn ang="0">
                  <a:pos x="170" y="27"/>
                </a:cxn>
                <a:cxn ang="0">
                  <a:pos x="165" y="18"/>
                </a:cxn>
                <a:cxn ang="0">
                  <a:pos x="156" y="14"/>
                </a:cxn>
                <a:cxn ang="0">
                  <a:pos x="147" y="9"/>
                </a:cxn>
                <a:cxn ang="0">
                  <a:pos x="138" y="9"/>
                </a:cxn>
                <a:cxn ang="0">
                  <a:pos x="134" y="14"/>
                </a:cxn>
                <a:cxn ang="0">
                  <a:pos x="129" y="23"/>
                </a:cxn>
                <a:cxn ang="0">
                  <a:pos x="125" y="31"/>
                </a:cxn>
                <a:cxn ang="0">
                  <a:pos x="125" y="161"/>
                </a:cxn>
                <a:cxn ang="0">
                  <a:pos x="0" y="233"/>
                </a:cxn>
                <a:cxn ang="0">
                  <a:pos x="27" y="277"/>
                </a:cxn>
                <a:cxn ang="0">
                  <a:pos x="152" y="206"/>
                </a:cxn>
                <a:cxn ang="0">
                  <a:pos x="268" y="273"/>
                </a:cxn>
                <a:cxn ang="0">
                  <a:pos x="272" y="277"/>
                </a:cxn>
                <a:cxn ang="0">
                  <a:pos x="281" y="277"/>
                </a:cxn>
                <a:cxn ang="0">
                  <a:pos x="290" y="273"/>
                </a:cxn>
                <a:cxn ang="0">
                  <a:pos x="295" y="268"/>
                </a:cxn>
                <a:cxn ang="0">
                  <a:pos x="299" y="259"/>
                </a:cxn>
                <a:cxn ang="0">
                  <a:pos x="299" y="251"/>
                </a:cxn>
                <a:cxn ang="0">
                  <a:pos x="295" y="242"/>
                </a:cxn>
                <a:cxn ang="0">
                  <a:pos x="286" y="237"/>
                </a:cxn>
                <a:cxn ang="0">
                  <a:pos x="196" y="179"/>
                </a:cxn>
                <a:cxn ang="0">
                  <a:pos x="254" y="148"/>
                </a:cxn>
                <a:cxn ang="0">
                  <a:pos x="321" y="188"/>
                </a:cxn>
                <a:cxn ang="0">
                  <a:pos x="330" y="192"/>
                </a:cxn>
                <a:cxn ang="0">
                  <a:pos x="335" y="192"/>
                </a:cxn>
                <a:cxn ang="0">
                  <a:pos x="344" y="188"/>
                </a:cxn>
                <a:cxn ang="0">
                  <a:pos x="348" y="179"/>
                </a:cxn>
                <a:cxn ang="0">
                  <a:pos x="348" y="175"/>
                </a:cxn>
                <a:cxn ang="0">
                  <a:pos x="348" y="166"/>
                </a:cxn>
                <a:cxn ang="0">
                  <a:pos x="348" y="157"/>
                </a:cxn>
                <a:cxn ang="0">
                  <a:pos x="339" y="152"/>
                </a:cxn>
                <a:cxn ang="0">
                  <a:pos x="295" y="121"/>
                </a:cxn>
              </a:cxnLst>
              <a:pathLst>
                <a:path w="393" h="277">
                  <a:moveTo>
                    <a:pt x="295" y="121"/>
                  </a:moveTo>
                  <a:lnTo>
                    <a:pt x="384" y="72"/>
                  </a:lnTo>
                  <a:lnTo>
                    <a:pt x="393" y="63"/>
                  </a:lnTo>
                  <a:lnTo>
                    <a:pt x="393" y="54"/>
                  </a:lnTo>
                  <a:lnTo>
                    <a:pt x="393" y="49"/>
                  </a:lnTo>
                  <a:lnTo>
                    <a:pt x="393" y="40"/>
                  </a:lnTo>
                  <a:lnTo>
                    <a:pt x="384" y="31"/>
                  </a:lnTo>
                  <a:lnTo>
                    <a:pt x="379" y="27"/>
                  </a:lnTo>
                  <a:lnTo>
                    <a:pt x="370" y="27"/>
                  </a:lnTo>
                  <a:lnTo>
                    <a:pt x="357" y="27"/>
                  </a:lnTo>
                  <a:lnTo>
                    <a:pt x="268" y="81"/>
                  </a:lnTo>
                  <a:lnTo>
                    <a:pt x="268" y="27"/>
                  </a:lnTo>
                  <a:lnTo>
                    <a:pt x="268" y="14"/>
                  </a:lnTo>
                  <a:lnTo>
                    <a:pt x="263" y="9"/>
                  </a:lnTo>
                  <a:lnTo>
                    <a:pt x="254" y="5"/>
                  </a:lnTo>
                  <a:lnTo>
                    <a:pt x="250" y="0"/>
                  </a:lnTo>
                  <a:lnTo>
                    <a:pt x="241" y="5"/>
                  </a:lnTo>
                  <a:lnTo>
                    <a:pt x="232" y="5"/>
                  </a:lnTo>
                  <a:lnTo>
                    <a:pt x="228" y="14"/>
                  </a:lnTo>
                  <a:lnTo>
                    <a:pt x="228" y="23"/>
                  </a:lnTo>
                  <a:lnTo>
                    <a:pt x="228" y="99"/>
                  </a:lnTo>
                  <a:lnTo>
                    <a:pt x="170" y="134"/>
                  </a:lnTo>
                  <a:lnTo>
                    <a:pt x="170" y="36"/>
                  </a:lnTo>
                  <a:lnTo>
                    <a:pt x="170" y="27"/>
                  </a:lnTo>
                  <a:lnTo>
                    <a:pt x="165" y="18"/>
                  </a:lnTo>
                  <a:lnTo>
                    <a:pt x="156" y="14"/>
                  </a:lnTo>
                  <a:lnTo>
                    <a:pt x="147" y="9"/>
                  </a:lnTo>
                  <a:lnTo>
                    <a:pt x="138" y="9"/>
                  </a:lnTo>
                  <a:lnTo>
                    <a:pt x="134" y="14"/>
                  </a:lnTo>
                  <a:lnTo>
                    <a:pt x="129" y="23"/>
                  </a:lnTo>
                  <a:lnTo>
                    <a:pt x="125" y="31"/>
                  </a:lnTo>
                  <a:lnTo>
                    <a:pt x="125" y="161"/>
                  </a:lnTo>
                  <a:lnTo>
                    <a:pt x="0" y="233"/>
                  </a:lnTo>
                  <a:lnTo>
                    <a:pt x="27" y="277"/>
                  </a:lnTo>
                  <a:lnTo>
                    <a:pt x="152" y="206"/>
                  </a:lnTo>
                  <a:lnTo>
                    <a:pt x="268" y="273"/>
                  </a:lnTo>
                  <a:lnTo>
                    <a:pt x="272" y="277"/>
                  </a:lnTo>
                  <a:lnTo>
                    <a:pt x="281" y="277"/>
                  </a:lnTo>
                  <a:lnTo>
                    <a:pt x="290" y="273"/>
                  </a:lnTo>
                  <a:lnTo>
                    <a:pt x="295" y="268"/>
                  </a:lnTo>
                  <a:lnTo>
                    <a:pt x="299" y="259"/>
                  </a:lnTo>
                  <a:lnTo>
                    <a:pt x="299" y="251"/>
                  </a:lnTo>
                  <a:lnTo>
                    <a:pt x="295" y="242"/>
                  </a:lnTo>
                  <a:lnTo>
                    <a:pt x="286" y="237"/>
                  </a:lnTo>
                  <a:lnTo>
                    <a:pt x="196" y="179"/>
                  </a:lnTo>
                  <a:lnTo>
                    <a:pt x="254" y="148"/>
                  </a:lnTo>
                  <a:lnTo>
                    <a:pt x="321" y="188"/>
                  </a:lnTo>
                  <a:lnTo>
                    <a:pt x="330" y="192"/>
                  </a:lnTo>
                  <a:lnTo>
                    <a:pt x="335" y="192"/>
                  </a:lnTo>
                  <a:lnTo>
                    <a:pt x="344" y="188"/>
                  </a:lnTo>
                  <a:lnTo>
                    <a:pt x="348" y="179"/>
                  </a:lnTo>
                  <a:lnTo>
                    <a:pt x="348" y="175"/>
                  </a:lnTo>
                  <a:lnTo>
                    <a:pt x="348" y="166"/>
                  </a:lnTo>
                  <a:lnTo>
                    <a:pt x="348" y="157"/>
                  </a:lnTo>
                  <a:lnTo>
                    <a:pt x="339" y="152"/>
                  </a:lnTo>
                  <a:lnTo>
                    <a:pt x="295" y="121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3804" name="Freeform 10"/>
            <p:cNvSpPr/>
            <p:nvPr/>
          </p:nvSpPr>
          <p:spPr>
            <a:xfrm>
              <a:off x="250" y="322"/>
              <a:ext cx="263" cy="228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49" y="67"/>
                </a:cxn>
                <a:cxn ang="0">
                  <a:pos x="67" y="0"/>
                </a:cxn>
                <a:cxn ang="0">
                  <a:pos x="134" y="23"/>
                </a:cxn>
                <a:cxn ang="0">
                  <a:pos x="201" y="0"/>
                </a:cxn>
                <a:cxn ang="0">
                  <a:pos x="214" y="67"/>
                </a:cxn>
                <a:cxn ang="0">
                  <a:pos x="263" y="116"/>
                </a:cxn>
                <a:cxn ang="0">
                  <a:pos x="214" y="161"/>
                </a:cxn>
                <a:cxn ang="0">
                  <a:pos x="201" y="228"/>
                </a:cxn>
                <a:cxn ang="0">
                  <a:pos x="134" y="210"/>
                </a:cxn>
                <a:cxn ang="0">
                  <a:pos x="67" y="228"/>
                </a:cxn>
                <a:cxn ang="0">
                  <a:pos x="49" y="161"/>
                </a:cxn>
                <a:cxn ang="0">
                  <a:pos x="0" y="116"/>
                </a:cxn>
              </a:cxnLst>
              <a:pathLst>
                <a:path w="263" h="228">
                  <a:moveTo>
                    <a:pt x="0" y="116"/>
                  </a:moveTo>
                  <a:lnTo>
                    <a:pt x="49" y="67"/>
                  </a:lnTo>
                  <a:lnTo>
                    <a:pt x="67" y="0"/>
                  </a:lnTo>
                  <a:lnTo>
                    <a:pt x="134" y="23"/>
                  </a:lnTo>
                  <a:lnTo>
                    <a:pt x="201" y="0"/>
                  </a:lnTo>
                  <a:lnTo>
                    <a:pt x="214" y="67"/>
                  </a:lnTo>
                  <a:lnTo>
                    <a:pt x="263" y="116"/>
                  </a:lnTo>
                  <a:lnTo>
                    <a:pt x="214" y="161"/>
                  </a:lnTo>
                  <a:lnTo>
                    <a:pt x="201" y="228"/>
                  </a:lnTo>
                  <a:lnTo>
                    <a:pt x="134" y="210"/>
                  </a:lnTo>
                  <a:lnTo>
                    <a:pt x="67" y="228"/>
                  </a:lnTo>
                  <a:lnTo>
                    <a:pt x="49" y="161"/>
                  </a:lnTo>
                  <a:lnTo>
                    <a:pt x="0" y="116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3805" name="TextBox 14"/>
          <p:cNvSpPr/>
          <p:nvPr/>
        </p:nvSpPr>
        <p:spPr>
          <a:xfrm>
            <a:off x="1330325" y="1028700"/>
            <a:ext cx="3386138" cy="598488"/>
          </a:xfrm>
          <a:prstGeom prst="rect">
            <a:avLst/>
          </a:prstGeom>
          <a:gradFill rotWithShape="1">
            <a:gsLst>
              <a:gs pos="0">
                <a:srgbClr val="CBD5FF">
                  <a:alpha val="100000"/>
                </a:srgbClr>
              </a:gs>
              <a:gs pos="34999">
                <a:srgbClr val="DAE0FE">
                  <a:alpha val="100000"/>
                </a:srgbClr>
              </a:gs>
              <a:gs pos="100000">
                <a:srgbClr val="EFF2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B3BAD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defTabSz="914400"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200" dirty="0">
                <a:solidFill>
                  <a:srgbClr val="002A5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1.2 </a:t>
            </a:r>
            <a:r>
              <a:rPr lang="zh-CN" altLang="en-US" sz="2200" dirty="0">
                <a:solidFill>
                  <a:srgbClr val="002A5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春招的果实</a:t>
            </a:r>
            <a:endParaRPr lang="zh-CN" altLang="en-US" sz="2200" dirty="0">
              <a:solidFill>
                <a:srgbClr val="002A56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32776" name="TextBox 1"/>
          <p:cNvSpPr/>
          <p:nvPr/>
        </p:nvSpPr>
        <p:spPr>
          <a:xfrm>
            <a:off x="1182688" y="1965325"/>
            <a:ext cx="6929438" cy="2860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hlink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Verdana" panose="020B060403050404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Verdana" panose="020B060403050404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Verdana" panose="020B060403050404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Verdana" panose="020B0604030504040204" pitchFamily="34" charset="0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如何选择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?</a:t>
            </a:r>
            <a:endParaRPr kumimoji="0" lang="en-US" altLang="zh-CN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如何利用好手里的机会？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如何靠一张白纸取胜？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查漏补缺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~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不断学习的过程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~</a:t>
            </a:r>
            <a:endParaRPr kumimoji="0" lang="en-US" altLang="zh-CN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</p:txBody>
      </p:sp>
      <p:sp>
        <p:nvSpPr>
          <p:cNvPr id="33807" name="TextBox 2"/>
          <p:cNvSpPr/>
          <p:nvPr/>
        </p:nvSpPr>
        <p:spPr>
          <a:xfrm>
            <a:off x="-544512" y="4005263"/>
            <a:ext cx="8091487" cy="4810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 defTabSz="9144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 sz="2000" dirty="0">
              <a:solidFill>
                <a:srgbClr val="003366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3808" name="Rectangle 11"/>
          <p:cNvSpPr/>
          <p:nvPr/>
        </p:nvSpPr>
        <p:spPr>
          <a:xfrm>
            <a:off x="1260475" y="292100"/>
            <a:ext cx="4464050" cy="398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defTabSz="914400" eaLnBrk="0" hangingPunct="0"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Verdana" panose="020B0604030504040204" pitchFamily="34" charset="0"/>
              </a:rPr>
              <a:t>求职第一站</a:t>
            </a:r>
            <a:r>
              <a:rPr lang="en-US" altLang="zh-CN" sz="2000" b="1" dirty="0">
                <a:solidFill>
                  <a:srgbClr val="000000"/>
                </a:solidFill>
                <a:latin typeface="楷体_GB2312" charset="-122"/>
                <a:sym typeface="Verdana" panose="020B0604030504040204" pitchFamily="34" charset="0"/>
              </a:rPr>
              <a:t>---</a:t>
            </a:r>
            <a:r>
              <a:rPr lang="zh-CN" altLang="en-US" sz="20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Verdana" panose="020B0604030504040204" pitchFamily="34" charset="0"/>
              </a:rPr>
              <a:t>春招</a:t>
            </a:r>
            <a:endParaRPr lang="zh-CN" altLang="en-US" sz="2000" b="1" dirty="0">
              <a:solidFill>
                <a:srgbClr val="000000"/>
              </a:solidFill>
              <a:latin typeface="楷体_GB2312" charset="-122"/>
              <a:ea typeface="楷体_GB2312" charset="-122"/>
              <a:sym typeface="Verdana" panose="020B0604030504040204" pitchFamily="34" charset="0"/>
            </a:endParaRPr>
          </a:p>
        </p:txBody>
      </p:sp>
      <p:sp>
        <p:nvSpPr>
          <p:cNvPr id="33809" name="Line 12"/>
          <p:cNvSpPr/>
          <p:nvPr/>
        </p:nvSpPr>
        <p:spPr>
          <a:xfrm>
            <a:off x="1547813" y="762000"/>
            <a:ext cx="3960812" cy="3175"/>
          </a:xfrm>
          <a:prstGeom prst="line">
            <a:avLst/>
          </a:prstGeom>
          <a:ln w="9525" cap="flat" cmpd="sng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3810" name="组合 21"/>
          <p:cNvGrpSpPr/>
          <p:nvPr/>
        </p:nvGrpSpPr>
        <p:grpSpPr>
          <a:xfrm>
            <a:off x="298450" y="574675"/>
            <a:ext cx="557213" cy="5915025"/>
            <a:chOff x="298450" y="574675"/>
            <a:chExt cx="557213" cy="5915025"/>
          </a:xfrm>
        </p:grpSpPr>
        <p:sp>
          <p:nvSpPr>
            <p:cNvPr id="23" name="矩形 22"/>
            <p:cNvSpPr/>
            <p:nvPr/>
          </p:nvSpPr>
          <p:spPr bwMode="auto">
            <a:xfrm>
              <a:off x="298450" y="574675"/>
              <a:ext cx="538163" cy="5915025"/>
            </a:xfrm>
            <a:prstGeom prst="rect">
              <a:avLst/>
            </a:prstGeom>
            <a:gradFill>
              <a:gsLst>
                <a:gs pos="100000">
                  <a:schemeClr val="tx1">
                    <a:lumMod val="20000"/>
                    <a:lumOff val="80000"/>
                  </a:schemeClr>
                </a:gs>
                <a:gs pos="23000">
                  <a:schemeClr val="tx1">
                    <a:lumMod val="20000"/>
                    <a:lumOff val="80000"/>
                  </a:schemeClr>
                </a:gs>
                <a:gs pos="0">
                  <a:schemeClr val="tx1">
                    <a:lumMod val="40000"/>
                    <a:lumOff val="6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tx1">
                    <a:lumMod val="20000"/>
                    <a:lumOff val="80000"/>
                  </a:schemeClr>
                </a:gs>
                <a:gs pos="100000">
                  <a:schemeClr val="tx1">
                    <a:lumMod val="20000"/>
                    <a:lumOff val="80000"/>
                  </a:schemeClr>
                </a:gs>
              </a:gsLst>
              <a:lin ang="150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charset="-122"/>
                <a:ea typeface="楷体_GB2312" charset="-122"/>
                <a:cs typeface="+mn-cs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03848" y="1001713"/>
              <a:ext cx="551815" cy="4053840"/>
            </a:xfrm>
            <a:prstGeom prst="rect">
              <a:avLst/>
            </a:prstGeom>
            <a:noFill/>
          </p:spPr>
          <p:txBody>
            <a:bodyPr vert="eaVert"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行楷" pitchFamily="2" charset="-122"/>
                  <a:ea typeface="华文行楷" pitchFamily="2" charset="-122"/>
                  <a:cs typeface="+mn-cs"/>
                  <a:sym typeface="+mn-ea"/>
                </a:rPr>
                <a:t>不知道叫什么名字的经验分享</a:t>
              </a: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charset="-122"/>
                <a:ea typeface="华文行楷" pitchFamily="2" charset="-122"/>
                <a:cs typeface="+mn-cs"/>
                <a:sym typeface="+mn-ea"/>
              </a:endParaRPr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页脚占位符 4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5pPr>
          </a:lstStyle>
          <a:p>
            <a:pPr lvl="0" indent="0" algn="r" defTabSz="914400" eaLnBrk="1" hangingPunct="1">
              <a:buFont typeface="Wingdings" panose="05000000000000000000" pitchFamily="2" charset="2"/>
              <a:buChar char="•"/>
            </a:pPr>
            <a:r>
              <a:rPr lang="zh-CN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LOGO</a:t>
            </a:r>
            <a:endParaRPr lang="zh-CN" altLang="zh-CN" i="1" dirty="0">
              <a:solidFill>
                <a:srgbClr val="003366"/>
              </a:solidFill>
              <a:latin typeface="楷体_GB2312" charset="-122"/>
              <a:ea typeface="楷体_GB2312" charset="-122"/>
              <a:sym typeface="Arial" panose="020B0604020202020204" pitchFamily="34" charset="0"/>
            </a:endParaRPr>
          </a:p>
        </p:txBody>
      </p:sp>
      <p:sp>
        <p:nvSpPr>
          <p:cNvPr id="34818" name="灯片编号占位符 5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5pPr>
          </a:lstStyle>
          <a:p>
            <a:pPr lvl="0" indent="0" defTabSz="914400" eaLnBrk="1" hangingPunct="1">
              <a:buFont typeface="Wingdings" panose="05000000000000000000" pitchFamily="2" charset="2"/>
              <a:buChar char="•"/>
            </a:pPr>
            <a:fld id="{9A0DB2DC-4C9A-4742-B13C-FB6460FD3503}" type="slidenum">
              <a:rPr lang="zh-CN" altLang="en-US" sz="9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sym typeface="Verdana" panose="020B0604030504040204" pitchFamily="34" charset="0"/>
              </a:rPr>
            </a:fld>
            <a:endParaRPr lang="zh-CN" altLang="en-US" sz="900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  <a:sym typeface="Verdana" panose="020B0604030504040204" pitchFamily="34" charset="0"/>
            </a:endParaRPr>
          </a:p>
        </p:txBody>
      </p:sp>
      <p:sp>
        <p:nvSpPr>
          <p:cNvPr id="34819" name="灯片编号占位符 5"/>
          <p:cNvSpPr>
            <a:spLocks noGrp="1"/>
          </p:cNvSpPr>
          <p:nvPr/>
        </p:nvSpPr>
        <p:spPr>
          <a:xfrm>
            <a:off x="228600" y="6613525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defTabSz="914400" eaLnBrk="0" hangingPunct="0">
              <a:buFont typeface="Arial" panose="020B0604020202020204" pitchFamily="34" charset="0"/>
              <a:buNone/>
            </a:pPr>
            <a:endParaRPr lang="en-US" altLang="zh-CN" dirty="0">
              <a:solidFill>
                <a:srgbClr val="003366"/>
              </a:solidFill>
              <a:latin typeface="楷体_GB2312" charset="-122"/>
              <a:sym typeface="Verdana" panose="020B0604030504040204" pitchFamily="34" charset="0"/>
            </a:endParaRPr>
          </a:p>
        </p:txBody>
      </p:sp>
      <p:pic>
        <p:nvPicPr>
          <p:cNvPr id="34820" name="Picture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0" y="6165850"/>
            <a:ext cx="2808288" cy="5778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4821" name="Group 3"/>
          <p:cNvGrpSpPr/>
          <p:nvPr/>
        </p:nvGrpSpPr>
        <p:grpSpPr>
          <a:xfrm>
            <a:off x="900113" y="314325"/>
            <a:ext cx="544512" cy="609600"/>
            <a:chOff x="0" y="0"/>
            <a:chExt cx="759" cy="872"/>
          </a:xfrm>
        </p:grpSpPr>
        <p:sp>
          <p:nvSpPr>
            <p:cNvPr id="34822" name="Freeform 4"/>
            <p:cNvSpPr/>
            <p:nvPr/>
          </p:nvSpPr>
          <p:spPr>
            <a:xfrm>
              <a:off x="232" y="0"/>
              <a:ext cx="299" cy="434"/>
            </a:xfrm>
            <a:custGeom>
              <a:avLst/>
              <a:gdLst/>
              <a:ahLst/>
              <a:cxnLst>
                <a:cxn ang="0">
                  <a:pos x="174" y="121"/>
                </a:cxn>
                <a:cxn ang="0">
                  <a:pos x="174" y="23"/>
                </a:cxn>
                <a:cxn ang="0">
                  <a:pos x="170" y="9"/>
                </a:cxn>
                <a:cxn ang="0">
                  <a:pos x="165" y="5"/>
                </a:cxn>
                <a:cxn ang="0">
                  <a:pos x="156" y="0"/>
                </a:cxn>
                <a:cxn ang="0">
                  <a:pos x="152" y="0"/>
                </a:cxn>
                <a:cxn ang="0">
                  <a:pos x="143" y="0"/>
                </a:cxn>
                <a:cxn ang="0">
                  <a:pos x="134" y="5"/>
                </a:cxn>
                <a:cxn ang="0">
                  <a:pos x="125" y="9"/>
                </a:cxn>
                <a:cxn ang="0">
                  <a:pos x="125" y="23"/>
                </a:cxn>
                <a:cxn ang="0">
                  <a:pos x="125" y="126"/>
                </a:cxn>
                <a:cxn ang="0">
                  <a:pos x="76" y="99"/>
                </a:cxn>
                <a:cxn ang="0">
                  <a:pos x="67" y="94"/>
                </a:cxn>
                <a:cxn ang="0">
                  <a:pos x="58" y="94"/>
                </a:cxn>
                <a:cxn ang="0">
                  <a:pos x="49" y="99"/>
                </a:cxn>
                <a:cxn ang="0">
                  <a:pos x="45" y="103"/>
                </a:cxn>
                <a:cxn ang="0">
                  <a:pos x="40" y="112"/>
                </a:cxn>
                <a:cxn ang="0">
                  <a:pos x="45" y="117"/>
                </a:cxn>
                <a:cxn ang="0">
                  <a:pos x="45" y="126"/>
                </a:cxn>
                <a:cxn ang="0">
                  <a:pos x="54" y="134"/>
                </a:cxn>
                <a:cxn ang="0">
                  <a:pos x="121" y="170"/>
                </a:cxn>
                <a:cxn ang="0">
                  <a:pos x="121" y="242"/>
                </a:cxn>
                <a:cxn ang="0">
                  <a:pos x="36" y="188"/>
                </a:cxn>
                <a:cxn ang="0">
                  <a:pos x="27" y="184"/>
                </a:cxn>
                <a:cxn ang="0">
                  <a:pos x="18" y="184"/>
                </a:cxn>
                <a:cxn ang="0">
                  <a:pos x="9" y="188"/>
                </a:cxn>
                <a:cxn ang="0">
                  <a:pos x="5" y="193"/>
                </a:cxn>
                <a:cxn ang="0">
                  <a:pos x="0" y="202"/>
                </a:cxn>
                <a:cxn ang="0">
                  <a:pos x="0" y="210"/>
                </a:cxn>
                <a:cxn ang="0">
                  <a:pos x="5" y="219"/>
                </a:cxn>
                <a:cxn ang="0">
                  <a:pos x="14" y="224"/>
                </a:cxn>
                <a:cxn ang="0">
                  <a:pos x="121" y="291"/>
                </a:cxn>
                <a:cxn ang="0">
                  <a:pos x="121" y="434"/>
                </a:cxn>
                <a:cxn ang="0">
                  <a:pos x="174" y="434"/>
                </a:cxn>
                <a:cxn ang="0">
                  <a:pos x="174" y="291"/>
                </a:cxn>
                <a:cxn ang="0">
                  <a:pos x="290" y="224"/>
                </a:cxn>
                <a:cxn ang="0">
                  <a:pos x="295" y="219"/>
                </a:cxn>
                <a:cxn ang="0">
                  <a:pos x="299" y="210"/>
                </a:cxn>
                <a:cxn ang="0">
                  <a:pos x="299" y="202"/>
                </a:cxn>
                <a:cxn ang="0">
                  <a:pos x="299" y="197"/>
                </a:cxn>
                <a:cxn ang="0">
                  <a:pos x="295" y="188"/>
                </a:cxn>
                <a:cxn ang="0">
                  <a:pos x="286" y="184"/>
                </a:cxn>
                <a:cxn ang="0">
                  <a:pos x="277" y="184"/>
                </a:cxn>
                <a:cxn ang="0">
                  <a:pos x="268" y="188"/>
                </a:cxn>
                <a:cxn ang="0">
                  <a:pos x="174" y="237"/>
                </a:cxn>
                <a:cxn ang="0">
                  <a:pos x="174" y="170"/>
                </a:cxn>
                <a:cxn ang="0">
                  <a:pos x="246" y="134"/>
                </a:cxn>
                <a:cxn ang="0">
                  <a:pos x="250" y="130"/>
                </a:cxn>
                <a:cxn ang="0">
                  <a:pos x="255" y="121"/>
                </a:cxn>
                <a:cxn ang="0">
                  <a:pos x="255" y="112"/>
                </a:cxn>
                <a:cxn ang="0">
                  <a:pos x="250" y="108"/>
                </a:cxn>
                <a:cxn ang="0">
                  <a:pos x="246" y="103"/>
                </a:cxn>
                <a:cxn ang="0">
                  <a:pos x="237" y="99"/>
                </a:cxn>
                <a:cxn ang="0">
                  <a:pos x="232" y="99"/>
                </a:cxn>
                <a:cxn ang="0">
                  <a:pos x="223" y="99"/>
                </a:cxn>
                <a:cxn ang="0">
                  <a:pos x="174" y="121"/>
                </a:cxn>
              </a:cxnLst>
              <a:pathLst>
                <a:path w="299" h="434">
                  <a:moveTo>
                    <a:pt x="174" y="121"/>
                  </a:moveTo>
                  <a:lnTo>
                    <a:pt x="174" y="23"/>
                  </a:lnTo>
                  <a:lnTo>
                    <a:pt x="170" y="9"/>
                  </a:lnTo>
                  <a:lnTo>
                    <a:pt x="165" y="5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0"/>
                  </a:lnTo>
                  <a:lnTo>
                    <a:pt x="134" y="5"/>
                  </a:lnTo>
                  <a:lnTo>
                    <a:pt x="125" y="9"/>
                  </a:lnTo>
                  <a:lnTo>
                    <a:pt x="125" y="23"/>
                  </a:lnTo>
                  <a:lnTo>
                    <a:pt x="125" y="126"/>
                  </a:lnTo>
                  <a:lnTo>
                    <a:pt x="76" y="99"/>
                  </a:lnTo>
                  <a:lnTo>
                    <a:pt x="67" y="94"/>
                  </a:lnTo>
                  <a:lnTo>
                    <a:pt x="58" y="94"/>
                  </a:lnTo>
                  <a:lnTo>
                    <a:pt x="49" y="99"/>
                  </a:lnTo>
                  <a:lnTo>
                    <a:pt x="45" y="103"/>
                  </a:lnTo>
                  <a:lnTo>
                    <a:pt x="40" y="112"/>
                  </a:lnTo>
                  <a:lnTo>
                    <a:pt x="45" y="117"/>
                  </a:lnTo>
                  <a:lnTo>
                    <a:pt x="45" y="126"/>
                  </a:lnTo>
                  <a:lnTo>
                    <a:pt x="54" y="134"/>
                  </a:lnTo>
                  <a:lnTo>
                    <a:pt x="121" y="170"/>
                  </a:lnTo>
                  <a:lnTo>
                    <a:pt x="121" y="242"/>
                  </a:lnTo>
                  <a:lnTo>
                    <a:pt x="36" y="188"/>
                  </a:lnTo>
                  <a:lnTo>
                    <a:pt x="27" y="184"/>
                  </a:lnTo>
                  <a:lnTo>
                    <a:pt x="18" y="184"/>
                  </a:lnTo>
                  <a:lnTo>
                    <a:pt x="9" y="188"/>
                  </a:lnTo>
                  <a:lnTo>
                    <a:pt x="5" y="193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5" y="219"/>
                  </a:lnTo>
                  <a:lnTo>
                    <a:pt x="14" y="224"/>
                  </a:lnTo>
                  <a:lnTo>
                    <a:pt x="121" y="291"/>
                  </a:lnTo>
                  <a:lnTo>
                    <a:pt x="121" y="434"/>
                  </a:lnTo>
                  <a:lnTo>
                    <a:pt x="174" y="434"/>
                  </a:lnTo>
                  <a:lnTo>
                    <a:pt x="174" y="291"/>
                  </a:lnTo>
                  <a:lnTo>
                    <a:pt x="290" y="224"/>
                  </a:lnTo>
                  <a:lnTo>
                    <a:pt x="295" y="219"/>
                  </a:lnTo>
                  <a:lnTo>
                    <a:pt x="299" y="210"/>
                  </a:lnTo>
                  <a:lnTo>
                    <a:pt x="299" y="202"/>
                  </a:lnTo>
                  <a:lnTo>
                    <a:pt x="299" y="197"/>
                  </a:lnTo>
                  <a:lnTo>
                    <a:pt x="295" y="188"/>
                  </a:lnTo>
                  <a:lnTo>
                    <a:pt x="286" y="184"/>
                  </a:lnTo>
                  <a:lnTo>
                    <a:pt x="277" y="184"/>
                  </a:lnTo>
                  <a:lnTo>
                    <a:pt x="268" y="188"/>
                  </a:lnTo>
                  <a:lnTo>
                    <a:pt x="174" y="237"/>
                  </a:lnTo>
                  <a:lnTo>
                    <a:pt x="174" y="170"/>
                  </a:lnTo>
                  <a:lnTo>
                    <a:pt x="246" y="134"/>
                  </a:lnTo>
                  <a:lnTo>
                    <a:pt x="250" y="130"/>
                  </a:lnTo>
                  <a:lnTo>
                    <a:pt x="255" y="121"/>
                  </a:lnTo>
                  <a:lnTo>
                    <a:pt x="255" y="112"/>
                  </a:lnTo>
                  <a:lnTo>
                    <a:pt x="250" y="108"/>
                  </a:lnTo>
                  <a:lnTo>
                    <a:pt x="246" y="103"/>
                  </a:lnTo>
                  <a:lnTo>
                    <a:pt x="237" y="99"/>
                  </a:lnTo>
                  <a:lnTo>
                    <a:pt x="232" y="99"/>
                  </a:lnTo>
                  <a:lnTo>
                    <a:pt x="223" y="99"/>
                  </a:lnTo>
                  <a:lnTo>
                    <a:pt x="174" y="121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23" name="Freeform 5"/>
            <p:cNvSpPr/>
            <p:nvPr/>
          </p:nvSpPr>
          <p:spPr>
            <a:xfrm>
              <a:off x="0" y="184"/>
              <a:ext cx="393" cy="272"/>
            </a:xfrm>
            <a:custGeom>
              <a:avLst/>
              <a:gdLst/>
              <a:ahLst/>
              <a:cxnLst>
                <a:cxn ang="0">
                  <a:pos x="121" y="71"/>
                </a:cxn>
                <a:cxn ang="0">
                  <a:pos x="36" y="22"/>
                </a:cxn>
                <a:cxn ang="0">
                  <a:pos x="27" y="18"/>
                </a:cxn>
                <a:cxn ang="0">
                  <a:pos x="18" y="18"/>
                </a:cxn>
                <a:cxn ang="0">
                  <a:pos x="9" y="22"/>
                </a:cxn>
                <a:cxn ang="0">
                  <a:pos x="5" y="31"/>
                </a:cxn>
                <a:cxn ang="0">
                  <a:pos x="0" y="40"/>
                </a:cxn>
                <a:cxn ang="0">
                  <a:pos x="0" y="49"/>
                </a:cxn>
                <a:cxn ang="0">
                  <a:pos x="5" y="58"/>
                </a:cxn>
                <a:cxn ang="0">
                  <a:pos x="9" y="62"/>
                </a:cxn>
                <a:cxn ang="0">
                  <a:pos x="98" y="116"/>
                </a:cxn>
                <a:cxn ang="0">
                  <a:pos x="54" y="143"/>
                </a:cxn>
                <a:cxn ang="0">
                  <a:pos x="45" y="147"/>
                </a:cxn>
                <a:cxn ang="0">
                  <a:pos x="40" y="156"/>
                </a:cxn>
                <a:cxn ang="0">
                  <a:pos x="40" y="165"/>
                </a:cxn>
                <a:cxn ang="0">
                  <a:pos x="40" y="174"/>
                </a:cxn>
                <a:cxn ang="0">
                  <a:pos x="49" y="178"/>
                </a:cxn>
                <a:cxn ang="0">
                  <a:pos x="54" y="183"/>
                </a:cxn>
                <a:cxn ang="0">
                  <a:pos x="63" y="183"/>
                </a:cxn>
                <a:cxn ang="0">
                  <a:pos x="72" y="183"/>
                </a:cxn>
                <a:cxn ang="0">
                  <a:pos x="139" y="143"/>
                </a:cxn>
                <a:cxn ang="0">
                  <a:pos x="197" y="178"/>
                </a:cxn>
                <a:cxn ang="0">
                  <a:pos x="112" y="223"/>
                </a:cxn>
                <a:cxn ang="0">
                  <a:pos x="103" y="232"/>
                </a:cxn>
                <a:cxn ang="0">
                  <a:pos x="98" y="241"/>
                </a:cxn>
                <a:cxn ang="0">
                  <a:pos x="98" y="246"/>
                </a:cxn>
                <a:cxn ang="0">
                  <a:pos x="98" y="254"/>
                </a:cxn>
                <a:cxn ang="0">
                  <a:pos x="103" y="263"/>
                </a:cxn>
                <a:cxn ang="0">
                  <a:pos x="112" y="268"/>
                </a:cxn>
                <a:cxn ang="0">
                  <a:pos x="121" y="268"/>
                </a:cxn>
                <a:cxn ang="0">
                  <a:pos x="130" y="263"/>
                </a:cxn>
                <a:cxn ang="0">
                  <a:pos x="241" y="201"/>
                </a:cxn>
                <a:cxn ang="0">
                  <a:pos x="366" y="272"/>
                </a:cxn>
                <a:cxn ang="0">
                  <a:pos x="393" y="228"/>
                </a:cxn>
                <a:cxn ang="0">
                  <a:pos x="268" y="156"/>
                </a:cxn>
                <a:cxn ang="0">
                  <a:pos x="268" y="22"/>
                </a:cxn>
                <a:cxn ang="0">
                  <a:pos x="268" y="13"/>
                </a:cxn>
                <a:cxn ang="0">
                  <a:pos x="264" y="9"/>
                </a:cxn>
                <a:cxn ang="0">
                  <a:pos x="255" y="4"/>
                </a:cxn>
                <a:cxn ang="0">
                  <a:pos x="250" y="0"/>
                </a:cxn>
                <a:cxn ang="0">
                  <a:pos x="241" y="0"/>
                </a:cxn>
                <a:cxn ang="0">
                  <a:pos x="232" y="4"/>
                </a:cxn>
                <a:cxn ang="0">
                  <a:pos x="228" y="13"/>
                </a:cxn>
                <a:cxn ang="0">
                  <a:pos x="228" y="22"/>
                </a:cxn>
                <a:cxn ang="0">
                  <a:pos x="223" y="129"/>
                </a:cxn>
                <a:cxn ang="0">
                  <a:pos x="165" y="94"/>
                </a:cxn>
                <a:cxn ang="0">
                  <a:pos x="170" y="18"/>
                </a:cxn>
                <a:cxn ang="0">
                  <a:pos x="165" y="9"/>
                </a:cxn>
                <a:cxn ang="0">
                  <a:pos x="161" y="4"/>
                </a:cxn>
                <a:cxn ang="0">
                  <a:pos x="156" y="0"/>
                </a:cxn>
                <a:cxn ang="0">
                  <a:pos x="148" y="0"/>
                </a:cxn>
                <a:cxn ang="0">
                  <a:pos x="139" y="0"/>
                </a:cxn>
                <a:cxn ang="0">
                  <a:pos x="134" y="4"/>
                </a:cxn>
                <a:cxn ang="0">
                  <a:pos x="130" y="9"/>
                </a:cxn>
                <a:cxn ang="0">
                  <a:pos x="125" y="18"/>
                </a:cxn>
                <a:cxn ang="0">
                  <a:pos x="121" y="71"/>
                </a:cxn>
              </a:cxnLst>
              <a:pathLst>
                <a:path w="393" h="272">
                  <a:moveTo>
                    <a:pt x="121" y="71"/>
                  </a:moveTo>
                  <a:lnTo>
                    <a:pt x="36" y="22"/>
                  </a:lnTo>
                  <a:lnTo>
                    <a:pt x="27" y="18"/>
                  </a:lnTo>
                  <a:lnTo>
                    <a:pt x="18" y="18"/>
                  </a:lnTo>
                  <a:lnTo>
                    <a:pt x="9" y="22"/>
                  </a:lnTo>
                  <a:lnTo>
                    <a:pt x="5" y="31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5" y="58"/>
                  </a:lnTo>
                  <a:lnTo>
                    <a:pt x="9" y="62"/>
                  </a:lnTo>
                  <a:lnTo>
                    <a:pt x="98" y="116"/>
                  </a:lnTo>
                  <a:lnTo>
                    <a:pt x="54" y="143"/>
                  </a:lnTo>
                  <a:lnTo>
                    <a:pt x="45" y="147"/>
                  </a:lnTo>
                  <a:lnTo>
                    <a:pt x="40" y="156"/>
                  </a:lnTo>
                  <a:lnTo>
                    <a:pt x="40" y="165"/>
                  </a:lnTo>
                  <a:lnTo>
                    <a:pt x="40" y="174"/>
                  </a:lnTo>
                  <a:lnTo>
                    <a:pt x="49" y="178"/>
                  </a:lnTo>
                  <a:lnTo>
                    <a:pt x="54" y="183"/>
                  </a:lnTo>
                  <a:lnTo>
                    <a:pt x="63" y="183"/>
                  </a:lnTo>
                  <a:lnTo>
                    <a:pt x="72" y="183"/>
                  </a:lnTo>
                  <a:lnTo>
                    <a:pt x="139" y="143"/>
                  </a:lnTo>
                  <a:lnTo>
                    <a:pt x="197" y="178"/>
                  </a:lnTo>
                  <a:lnTo>
                    <a:pt x="112" y="223"/>
                  </a:lnTo>
                  <a:lnTo>
                    <a:pt x="103" y="232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8" y="254"/>
                  </a:lnTo>
                  <a:lnTo>
                    <a:pt x="103" y="263"/>
                  </a:lnTo>
                  <a:lnTo>
                    <a:pt x="112" y="268"/>
                  </a:lnTo>
                  <a:lnTo>
                    <a:pt x="121" y="268"/>
                  </a:lnTo>
                  <a:lnTo>
                    <a:pt x="130" y="263"/>
                  </a:lnTo>
                  <a:lnTo>
                    <a:pt x="241" y="201"/>
                  </a:lnTo>
                  <a:lnTo>
                    <a:pt x="366" y="272"/>
                  </a:lnTo>
                  <a:lnTo>
                    <a:pt x="393" y="228"/>
                  </a:lnTo>
                  <a:lnTo>
                    <a:pt x="268" y="156"/>
                  </a:lnTo>
                  <a:lnTo>
                    <a:pt x="268" y="22"/>
                  </a:lnTo>
                  <a:lnTo>
                    <a:pt x="268" y="13"/>
                  </a:lnTo>
                  <a:lnTo>
                    <a:pt x="264" y="9"/>
                  </a:lnTo>
                  <a:lnTo>
                    <a:pt x="255" y="4"/>
                  </a:lnTo>
                  <a:lnTo>
                    <a:pt x="250" y="0"/>
                  </a:lnTo>
                  <a:lnTo>
                    <a:pt x="241" y="0"/>
                  </a:lnTo>
                  <a:lnTo>
                    <a:pt x="232" y="4"/>
                  </a:lnTo>
                  <a:lnTo>
                    <a:pt x="228" y="13"/>
                  </a:lnTo>
                  <a:lnTo>
                    <a:pt x="228" y="22"/>
                  </a:lnTo>
                  <a:lnTo>
                    <a:pt x="223" y="129"/>
                  </a:lnTo>
                  <a:lnTo>
                    <a:pt x="165" y="94"/>
                  </a:lnTo>
                  <a:lnTo>
                    <a:pt x="170" y="18"/>
                  </a:lnTo>
                  <a:lnTo>
                    <a:pt x="165" y="9"/>
                  </a:lnTo>
                  <a:lnTo>
                    <a:pt x="161" y="4"/>
                  </a:lnTo>
                  <a:lnTo>
                    <a:pt x="156" y="0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34" y="4"/>
                  </a:lnTo>
                  <a:lnTo>
                    <a:pt x="130" y="9"/>
                  </a:lnTo>
                  <a:lnTo>
                    <a:pt x="125" y="18"/>
                  </a:lnTo>
                  <a:lnTo>
                    <a:pt x="121" y="71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24" name="Freeform 6"/>
            <p:cNvSpPr/>
            <p:nvPr/>
          </p:nvSpPr>
          <p:spPr>
            <a:xfrm>
              <a:off x="0" y="412"/>
              <a:ext cx="393" cy="277"/>
            </a:xfrm>
            <a:custGeom>
              <a:avLst/>
              <a:gdLst/>
              <a:ahLst/>
              <a:cxnLst>
                <a:cxn ang="0">
                  <a:pos x="98" y="156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23"/>
                </a:cxn>
                <a:cxn ang="0">
                  <a:pos x="0" y="228"/>
                </a:cxn>
                <a:cxn ang="0">
                  <a:pos x="0" y="237"/>
                </a:cxn>
                <a:cxn ang="0">
                  <a:pos x="9" y="246"/>
                </a:cxn>
                <a:cxn ang="0">
                  <a:pos x="14" y="250"/>
                </a:cxn>
                <a:cxn ang="0">
                  <a:pos x="23" y="250"/>
                </a:cxn>
                <a:cxn ang="0">
                  <a:pos x="36" y="250"/>
                </a:cxn>
                <a:cxn ang="0">
                  <a:pos x="125" y="196"/>
                </a:cxn>
                <a:cxn ang="0">
                  <a:pos x="125" y="250"/>
                </a:cxn>
                <a:cxn ang="0">
                  <a:pos x="125" y="263"/>
                </a:cxn>
                <a:cxn ang="0">
                  <a:pos x="130" y="268"/>
                </a:cxn>
                <a:cxn ang="0">
                  <a:pos x="139" y="272"/>
                </a:cxn>
                <a:cxn ang="0">
                  <a:pos x="143" y="277"/>
                </a:cxn>
                <a:cxn ang="0">
                  <a:pos x="152" y="277"/>
                </a:cxn>
                <a:cxn ang="0">
                  <a:pos x="161" y="272"/>
                </a:cxn>
                <a:cxn ang="0">
                  <a:pos x="165" y="263"/>
                </a:cxn>
                <a:cxn ang="0">
                  <a:pos x="165" y="254"/>
                </a:cxn>
                <a:cxn ang="0">
                  <a:pos x="165" y="178"/>
                </a:cxn>
                <a:cxn ang="0">
                  <a:pos x="223" y="143"/>
                </a:cxn>
                <a:cxn ang="0">
                  <a:pos x="223" y="241"/>
                </a:cxn>
                <a:cxn ang="0">
                  <a:pos x="223" y="250"/>
                </a:cxn>
                <a:cxn ang="0">
                  <a:pos x="228" y="259"/>
                </a:cxn>
                <a:cxn ang="0">
                  <a:pos x="237" y="263"/>
                </a:cxn>
                <a:cxn ang="0">
                  <a:pos x="246" y="268"/>
                </a:cxn>
                <a:cxn ang="0">
                  <a:pos x="255" y="268"/>
                </a:cxn>
                <a:cxn ang="0">
                  <a:pos x="259" y="263"/>
                </a:cxn>
                <a:cxn ang="0">
                  <a:pos x="264" y="254"/>
                </a:cxn>
                <a:cxn ang="0">
                  <a:pos x="268" y="246"/>
                </a:cxn>
                <a:cxn ang="0">
                  <a:pos x="268" y="116"/>
                </a:cxn>
                <a:cxn ang="0">
                  <a:pos x="393" y="44"/>
                </a:cxn>
                <a:cxn ang="0">
                  <a:pos x="366" y="0"/>
                </a:cxn>
                <a:cxn ang="0">
                  <a:pos x="241" y="71"/>
                </a:cxn>
                <a:cxn ang="0">
                  <a:pos x="125" y="4"/>
                </a:cxn>
                <a:cxn ang="0">
                  <a:pos x="121" y="0"/>
                </a:cxn>
                <a:cxn ang="0">
                  <a:pos x="112" y="0"/>
                </a:cxn>
                <a:cxn ang="0">
                  <a:pos x="103" y="4"/>
                </a:cxn>
                <a:cxn ang="0">
                  <a:pos x="98" y="9"/>
                </a:cxn>
                <a:cxn ang="0">
                  <a:pos x="94" y="18"/>
                </a:cxn>
                <a:cxn ang="0">
                  <a:pos x="94" y="26"/>
                </a:cxn>
                <a:cxn ang="0">
                  <a:pos x="98" y="35"/>
                </a:cxn>
                <a:cxn ang="0">
                  <a:pos x="107" y="40"/>
                </a:cxn>
                <a:cxn ang="0">
                  <a:pos x="197" y="98"/>
                </a:cxn>
                <a:cxn ang="0">
                  <a:pos x="139" y="129"/>
                </a:cxn>
                <a:cxn ang="0">
                  <a:pos x="72" y="89"/>
                </a:cxn>
                <a:cxn ang="0">
                  <a:pos x="63" y="85"/>
                </a:cxn>
                <a:cxn ang="0">
                  <a:pos x="58" y="85"/>
                </a:cxn>
                <a:cxn ang="0">
                  <a:pos x="49" y="89"/>
                </a:cxn>
                <a:cxn ang="0">
                  <a:pos x="45" y="98"/>
                </a:cxn>
                <a:cxn ang="0">
                  <a:pos x="45" y="102"/>
                </a:cxn>
                <a:cxn ang="0">
                  <a:pos x="45" y="111"/>
                </a:cxn>
                <a:cxn ang="0">
                  <a:pos x="45" y="120"/>
                </a:cxn>
                <a:cxn ang="0">
                  <a:pos x="54" y="125"/>
                </a:cxn>
                <a:cxn ang="0">
                  <a:pos x="98" y="156"/>
                </a:cxn>
              </a:cxnLst>
              <a:pathLst>
                <a:path w="393" h="277">
                  <a:moveTo>
                    <a:pt x="98" y="156"/>
                  </a:moveTo>
                  <a:lnTo>
                    <a:pt x="9" y="205"/>
                  </a:lnTo>
                  <a:lnTo>
                    <a:pt x="0" y="214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7"/>
                  </a:lnTo>
                  <a:lnTo>
                    <a:pt x="9" y="246"/>
                  </a:lnTo>
                  <a:lnTo>
                    <a:pt x="14" y="250"/>
                  </a:lnTo>
                  <a:lnTo>
                    <a:pt x="23" y="250"/>
                  </a:lnTo>
                  <a:lnTo>
                    <a:pt x="36" y="250"/>
                  </a:lnTo>
                  <a:lnTo>
                    <a:pt x="125" y="196"/>
                  </a:lnTo>
                  <a:lnTo>
                    <a:pt x="125" y="250"/>
                  </a:lnTo>
                  <a:lnTo>
                    <a:pt x="125" y="263"/>
                  </a:lnTo>
                  <a:lnTo>
                    <a:pt x="130" y="268"/>
                  </a:lnTo>
                  <a:lnTo>
                    <a:pt x="139" y="272"/>
                  </a:lnTo>
                  <a:lnTo>
                    <a:pt x="143" y="277"/>
                  </a:lnTo>
                  <a:lnTo>
                    <a:pt x="152" y="277"/>
                  </a:lnTo>
                  <a:lnTo>
                    <a:pt x="161" y="272"/>
                  </a:lnTo>
                  <a:lnTo>
                    <a:pt x="165" y="263"/>
                  </a:lnTo>
                  <a:lnTo>
                    <a:pt x="165" y="254"/>
                  </a:lnTo>
                  <a:lnTo>
                    <a:pt x="165" y="178"/>
                  </a:lnTo>
                  <a:lnTo>
                    <a:pt x="223" y="143"/>
                  </a:lnTo>
                  <a:lnTo>
                    <a:pt x="223" y="241"/>
                  </a:lnTo>
                  <a:lnTo>
                    <a:pt x="223" y="250"/>
                  </a:lnTo>
                  <a:lnTo>
                    <a:pt x="228" y="259"/>
                  </a:lnTo>
                  <a:lnTo>
                    <a:pt x="237" y="263"/>
                  </a:lnTo>
                  <a:lnTo>
                    <a:pt x="246" y="268"/>
                  </a:lnTo>
                  <a:lnTo>
                    <a:pt x="255" y="268"/>
                  </a:lnTo>
                  <a:lnTo>
                    <a:pt x="259" y="263"/>
                  </a:lnTo>
                  <a:lnTo>
                    <a:pt x="264" y="254"/>
                  </a:lnTo>
                  <a:lnTo>
                    <a:pt x="268" y="246"/>
                  </a:lnTo>
                  <a:lnTo>
                    <a:pt x="268" y="116"/>
                  </a:lnTo>
                  <a:lnTo>
                    <a:pt x="393" y="44"/>
                  </a:lnTo>
                  <a:lnTo>
                    <a:pt x="366" y="0"/>
                  </a:lnTo>
                  <a:lnTo>
                    <a:pt x="241" y="71"/>
                  </a:lnTo>
                  <a:lnTo>
                    <a:pt x="125" y="4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3" y="4"/>
                  </a:lnTo>
                  <a:lnTo>
                    <a:pt x="98" y="9"/>
                  </a:lnTo>
                  <a:lnTo>
                    <a:pt x="94" y="18"/>
                  </a:lnTo>
                  <a:lnTo>
                    <a:pt x="94" y="26"/>
                  </a:lnTo>
                  <a:lnTo>
                    <a:pt x="98" y="35"/>
                  </a:lnTo>
                  <a:lnTo>
                    <a:pt x="107" y="40"/>
                  </a:lnTo>
                  <a:lnTo>
                    <a:pt x="197" y="98"/>
                  </a:lnTo>
                  <a:lnTo>
                    <a:pt x="139" y="129"/>
                  </a:lnTo>
                  <a:lnTo>
                    <a:pt x="72" y="89"/>
                  </a:lnTo>
                  <a:lnTo>
                    <a:pt x="63" y="85"/>
                  </a:lnTo>
                  <a:lnTo>
                    <a:pt x="58" y="85"/>
                  </a:lnTo>
                  <a:lnTo>
                    <a:pt x="49" y="89"/>
                  </a:lnTo>
                  <a:lnTo>
                    <a:pt x="45" y="98"/>
                  </a:lnTo>
                  <a:lnTo>
                    <a:pt x="45" y="102"/>
                  </a:lnTo>
                  <a:lnTo>
                    <a:pt x="45" y="111"/>
                  </a:lnTo>
                  <a:lnTo>
                    <a:pt x="45" y="120"/>
                  </a:lnTo>
                  <a:lnTo>
                    <a:pt x="54" y="125"/>
                  </a:lnTo>
                  <a:lnTo>
                    <a:pt x="98" y="156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25" name="Freeform 7"/>
            <p:cNvSpPr/>
            <p:nvPr/>
          </p:nvSpPr>
          <p:spPr>
            <a:xfrm>
              <a:off x="228" y="434"/>
              <a:ext cx="299" cy="438"/>
            </a:xfrm>
            <a:custGeom>
              <a:avLst/>
              <a:gdLst/>
              <a:ahLst/>
              <a:cxnLst>
                <a:cxn ang="0">
                  <a:pos x="125" y="313"/>
                </a:cxn>
                <a:cxn ang="0">
                  <a:pos x="125" y="411"/>
                </a:cxn>
                <a:cxn ang="0">
                  <a:pos x="129" y="425"/>
                </a:cxn>
                <a:cxn ang="0">
                  <a:pos x="134" y="429"/>
                </a:cxn>
                <a:cxn ang="0">
                  <a:pos x="143" y="434"/>
                </a:cxn>
                <a:cxn ang="0">
                  <a:pos x="147" y="438"/>
                </a:cxn>
                <a:cxn ang="0">
                  <a:pos x="156" y="434"/>
                </a:cxn>
                <a:cxn ang="0">
                  <a:pos x="165" y="429"/>
                </a:cxn>
                <a:cxn ang="0">
                  <a:pos x="174" y="425"/>
                </a:cxn>
                <a:cxn ang="0">
                  <a:pos x="174" y="411"/>
                </a:cxn>
                <a:cxn ang="0">
                  <a:pos x="174" y="308"/>
                </a:cxn>
                <a:cxn ang="0">
                  <a:pos x="223" y="335"/>
                </a:cxn>
                <a:cxn ang="0">
                  <a:pos x="232" y="340"/>
                </a:cxn>
                <a:cxn ang="0">
                  <a:pos x="241" y="340"/>
                </a:cxn>
                <a:cxn ang="0">
                  <a:pos x="250" y="335"/>
                </a:cxn>
                <a:cxn ang="0">
                  <a:pos x="254" y="331"/>
                </a:cxn>
                <a:cxn ang="0">
                  <a:pos x="254" y="322"/>
                </a:cxn>
                <a:cxn ang="0">
                  <a:pos x="254" y="317"/>
                </a:cxn>
                <a:cxn ang="0">
                  <a:pos x="254" y="308"/>
                </a:cxn>
                <a:cxn ang="0">
                  <a:pos x="245" y="300"/>
                </a:cxn>
                <a:cxn ang="0">
                  <a:pos x="178" y="264"/>
                </a:cxn>
                <a:cxn ang="0">
                  <a:pos x="178" y="192"/>
                </a:cxn>
                <a:cxn ang="0">
                  <a:pos x="263" y="246"/>
                </a:cxn>
                <a:cxn ang="0">
                  <a:pos x="272" y="250"/>
                </a:cxn>
                <a:cxn ang="0">
                  <a:pos x="281" y="250"/>
                </a:cxn>
                <a:cxn ang="0">
                  <a:pos x="290" y="246"/>
                </a:cxn>
                <a:cxn ang="0">
                  <a:pos x="294" y="241"/>
                </a:cxn>
                <a:cxn ang="0">
                  <a:pos x="299" y="232"/>
                </a:cxn>
                <a:cxn ang="0">
                  <a:pos x="299" y="224"/>
                </a:cxn>
                <a:cxn ang="0">
                  <a:pos x="294" y="215"/>
                </a:cxn>
                <a:cxn ang="0">
                  <a:pos x="285" y="210"/>
                </a:cxn>
                <a:cxn ang="0">
                  <a:pos x="178" y="143"/>
                </a:cxn>
                <a:cxn ang="0">
                  <a:pos x="178" y="0"/>
                </a:cxn>
                <a:cxn ang="0">
                  <a:pos x="125" y="0"/>
                </a:cxn>
                <a:cxn ang="0">
                  <a:pos x="125" y="143"/>
                </a:cxn>
                <a:cxn ang="0">
                  <a:pos x="9" y="210"/>
                </a:cxn>
                <a:cxn ang="0">
                  <a:pos x="4" y="215"/>
                </a:cxn>
                <a:cxn ang="0">
                  <a:pos x="0" y="224"/>
                </a:cxn>
                <a:cxn ang="0">
                  <a:pos x="0" y="232"/>
                </a:cxn>
                <a:cxn ang="0">
                  <a:pos x="0" y="237"/>
                </a:cxn>
                <a:cxn ang="0">
                  <a:pos x="4" y="246"/>
                </a:cxn>
                <a:cxn ang="0">
                  <a:pos x="13" y="250"/>
                </a:cxn>
                <a:cxn ang="0">
                  <a:pos x="22" y="250"/>
                </a:cxn>
                <a:cxn ang="0">
                  <a:pos x="31" y="246"/>
                </a:cxn>
                <a:cxn ang="0">
                  <a:pos x="125" y="197"/>
                </a:cxn>
                <a:cxn ang="0">
                  <a:pos x="125" y="264"/>
                </a:cxn>
                <a:cxn ang="0">
                  <a:pos x="53" y="300"/>
                </a:cxn>
                <a:cxn ang="0">
                  <a:pos x="49" y="304"/>
                </a:cxn>
                <a:cxn ang="0">
                  <a:pos x="44" y="313"/>
                </a:cxn>
                <a:cxn ang="0">
                  <a:pos x="44" y="322"/>
                </a:cxn>
                <a:cxn ang="0">
                  <a:pos x="49" y="326"/>
                </a:cxn>
                <a:cxn ang="0">
                  <a:pos x="53" y="331"/>
                </a:cxn>
                <a:cxn ang="0">
                  <a:pos x="62" y="335"/>
                </a:cxn>
                <a:cxn ang="0">
                  <a:pos x="67" y="335"/>
                </a:cxn>
                <a:cxn ang="0">
                  <a:pos x="76" y="335"/>
                </a:cxn>
                <a:cxn ang="0">
                  <a:pos x="125" y="313"/>
                </a:cxn>
              </a:cxnLst>
              <a:pathLst>
                <a:path w="299" h="438">
                  <a:moveTo>
                    <a:pt x="125" y="313"/>
                  </a:moveTo>
                  <a:lnTo>
                    <a:pt x="125" y="411"/>
                  </a:lnTo>
                  <a:lnTo>
                    <a:pt x="129" y="425"/>
                  </a:lnTo>
                  <a:lnTo>
                    <a:pt x="134" y="429"/>
                  </a:lnTo>
                  <a:lnTo>
                    <a:pt x="143" y="434"/>
                  </a:lnTo>
                  <a:lnTo>
                    <a:pt x="147" y="438"/>
                  </a:lnTo>
                  <a:lnTo>
                    <a:pt x="156" y="434"/>
                  </a:lnTo>
                  <a:lnTo>
                    <a:pt x="165" y="429"/>
                  </a:lnTo>
                  <a:lnTo>
                    <a:pt x="174" y="425"/>
                  </a:lnTo>
                  <a:lnTo>
                    <a:pt x="174" y="411"/>
                  </a:lnTo>
                  <a:lnTo>
                    <a:pt x="174" y="308"/>
                  </a:lnTo>
                  <a:lnTo>
                    <a:pt x="223" y="335"/>
                  </a:lnTo>
                  <a:lnTo>
                    <a:pt x="232" y="340"/>
                  </a:lnTo>
                  <a:lnTo>
                    <a:pt x="241" y="340"/>
                  </a:lnTo>
                  <a:lnTo>
                    <a:pt x="250" y="335"/>
                  </a:lnTo>
                  <a:lnTo>
                    <a:pt x="254" y="331"/>
                  </a:lnTo>
                  <a:lnTo>
                    <a:pt x="254" y="322"/>
                  </a:lnTo>
                  <a:lnTo>
                    <a:pt x="254" y="317"/>
                  </a:lnTo>
                  <a:lnTo>
                    <a:pt x="254" y="308"/>
                  </a:lnTo>
                  <a:lnTo>
                    <a:pt x="245" y="300"/>
                  </a:lnTo>
                  <a:lnTo>
                    <a:pt x="178" y="264"/>
                  </a:lnTo>
                  <a:lnTo>
                    <a:pt x="178" y="192"/>
                  </a:lnTo>
                  <a:lnTo>
                    <a:pt x="263" y="246"/>
                  </a:lnTo>
                  <a:lnTo>
                    <a:pt x="272" y="250"/>
                  </a:lnTo>
                  <a:lnTo>
                    <a:pt x="281" y="250"/>
                  </a:lnTo>
                  <a:lnTo>
                    <a:pt x="290" y="246"/>
                  </a:lnTo>
                  <a:lnTo>
                    <a:pt x="294" y="241"/>
                  </a:lnTo>
                  <a:lnTo>
                    <a:pt x="299" y="232"/>
                  </a:lnTo>
                  <a:lnTo>
                    <a:pt x="299" y="224"/>
                  </a:lnTo>
                  <a:lnTo>
                    <a:pt x="294" y="215"/>
                  </a:lnTo>
                  <a:lnTo>
                    <a:pt x="285" y="210"/>
                  </a:lnTo>
                  <a:lnTo>
                    <a:pt x="178" y="143"/>
                  </a:lnTo>
                  <a:lnTo>
                    <a:pt x="178" y="0"/>
                  </a:lnTo>
                  <a:lnTo>
                    <a:pt x="125" y="0"/>
                  </a:lnTo>
                  <a:lnTo>
                    <a:pt x="125" y="143"/>
                  </a:lnTo>
                  <a:lnTo>
                    <a:pt x="9" y="210"/>
                  </a:lnTo>
                  <a:lnTo>
                    <a:pt x="4" y="215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4" y="246"/>
                  </a:lnTo>
                  <a:lnTo>
                    <a:pt x="13" y="250"/>
                  </a:lnTo>
                  <a:lnTo>
                    <a:pt x="22" y="250"/>
                  </a:lnTo>
                  <a:lnTo>
                    <a:pt x="31" y="246"/>
                  </a:lnTo>
                  <a:lnTo>
                    <a:pt x="125" y="197"/>
                  </a:lnTo>
                  <a:lnTo>
                    <a:pt x="125" y="264"/>
                  </a:lnTo>
                  <a:lnTo>
                    <a:pt x="53" y="300"/>
                  </a:lnTo>
                  <a:lnTo>
                    <a:pt x="49" y="304"/>
                  </a:lnTo>
                  <a:lnTo>
                    <a:pt x="44" y="313"/>
                  </a:lnTo>
                  <a:lnTo>
                    <a:pt x="44" y="322"/>
                  </a:lnTo>
                  <a:lnTo>
                    <a:pt x="49" y="326"/>
                  </a:lnTo>
                  <a:lnTo>
                    <a:pt x="53" y="331"/>
                  </a:lnTo>
                  <a:lnTo>
                    <a:pt x="62" y="335"/>
                  </a:lnTo>
                  <a:lnTo>
                    <a:pt x="67" y="335"/>
                  </a:lnTo>
                  <a:lnTo>
                    <a:pt x="76" y="335"/>
                  </a:lnTo>
                  <a:lnTo>
                    <a:pt x="125" y="313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26" name="Freeform 8"/>
            <p:cNvSpPr/>
            <p:nvPr/>
          </p:nvSpPr>
          <p:spPr>
            <a:xfrm>
              <a:off x="366" y="412"/>
              <a:ext cx="393" cy="272"/>
            </a:xfrm>
            <a:custGeom>
              <a:avLst/>
              <a:gdLst/>
              <a:ahLst/>
              <a:cxnLst>
                <a:cxn ang="0">
                  <a:pos x="272" y="201"/>
                </a:cxn>
                <a:cxn ang="0">
                  <a:pos x="357" y="250"/>
                </a:cxn>
                <a:cxn ang="0">
                  <a:pos x="366" y="254"/>
                </a:cxn>
                <a:cxn ang="0">
                  <a:pos x="375" y="254"/>
                </a:cxn>
                <a:cxn ang="0">
                  <a:pos x="384" y="250"/>
                </a:cxn>
                <a:cxn ang="0">
                  <a:pos x="388" y="241"/>
                </a:cxn>
                <a:cxn ang="0">
                  <a:pos x="393" y="232"/>
                </a:cxn>
                <a:cxn ang="0">
                  <a:pos x="393" y="223"/>
                </a:cxn>
                <a:cxn ang="0">
                  <a:pos x="388" y="214"/>
                </a:cxn>
                <a:cxn ang="0">
                  <a:pos x="384" y="210"/>
                </a:cxn>
                <a:cxn ang="0">
                  <a:pos x="295" y="156"/>
                </a:cxn>
                <a:cxn ang="0">
                  <a:pos x="339" y="129"/>
                </a:cxn>
                <a:cxn ang="0">
                  <a:pos x="348" y="125"/>
                </a:cxn>
                <a:cxn ang="0">
                  <a:pos x="353" y="116"/>
                </a:cxn>
                <a:cxn ang="0">
                  <a:pos x="353" y="107"/>
                </a:cxn>
                <a:cxn ang="0">
                  <a:pos x="353" y="98"/>
                </a:cxn>
                <a:cxn ang="0">
                  <a:pos x="344" y="94"/>
                </a:cxn>
                <a:cxn ang="0">
                  <a:pos x="339" y="89"/>
                </a:cxn>
                <a:cxn ang="0">
                  <a:pos x="330" y="89"/>
                </a:cxn>
                <a:cxn ang="0">
                  <a:pos x="321" y="89"/>
                </a:cxn>
                <a:cxn ang="0">
                  <a:pos x="254" y="129"/>
                </a:cxn>
                <a:cxn ang="0">
                  <a:pos x="196" y="94"/>
                </a:cxn>
                <a:cxn ang="0">
                  <a:pos x="281" y="49"/>
                </a:cxn>
                <a:cxn ang="0">
                  <a:pos x="290" y="40"/>
                </a:cxn>
                <a:cxn ang="0">
                  <a:pos x="295" y="31"/>
                </a:cxn>
                <a:cxn ang="0">
                  <a:pos x="295" y="26"/>
                </a:cxn>
                <a:cxn ang="0">
                  <a:pos x="295" y="18"/>
                </a:cxn>
                <a:cxn ang="0">
                  <a:pos x="290" y="9"/>
                </a:cxn>
                <a:cxn ang="0">
                  <a:pos x="281" y="4"/>
                </a:cxn>
                <a:cxn ang="0">
                  <a:pos x="272" y="4"/>
                </a:cxn>
                <a:cxn ang="0">
                  <a:pos x="263" y="9"/>
                </a:cxn>
                <a:cxn ang="0">
                  <a:pos x="152" y="71"/>
                </a:cxn>
                <a:cxn ang="0">
                  <a:pos x="27" y="0"/>
                </a:cxn>
                <a:cxn ang="0">
                  <a:pos x="0" y="44"/>
                </a:cxn>
                <a:cxn ang="0">
                  <a:pos x="125" y="116"/>
                </a:cxn>
                <a:cxn ang="0">
                  <a:pos x="125" y="250"/>
                </a:cxn>
                <a:cxn ang="0">
                  <a:pos x="125" y="259"/>
                </a:cxn>
                <a:cxn ang="0">
                  <a:pos x="129" y="263"/>
                </a:cxn>
                <a:cxn ang="0">
                  <a:pos x="138" y="268"/>
                </a:cxn>
                <a:cxn ang="0">
                  <a:pos x="143" y="272"/>
                </a:cxn>
                <a:cxn ang="0">
                  <a:pos x="152" y="272"/>
                </a:cxn>
                <a:cxn ang="0">
                  <a:pos x="161" y="268"/>
                </a:cxn>
                <a:cxn ang="0">
                  <a:pos x="165" y="259"/>
                </a:cxn>
                <a:cxn ang="0">
                  <a:pos x="165" y="250"/>
                </a:cxn>
                <a:cxn ang="0">
                  <a:pos x="170" y="143"/>
                </a:cxn>
                <a:cxn ang="0">
                  <a:pos x="228" y="178"/>
                </a:cxn>
                <a:cxn ang="0">
                  <a:pos x="223" y="254"/>
                </a:cxn>
                <a:cxn ang="0">
                  <a:pos x="228" y="263"/>
                </a:cxn>
                <a:cxn ang="0">
                  <a:pos x="232" y="268"/>
                </a:cxn>
                <a:cxn ang="0">
                  <a:pos x="237" y="272"/>
                </a:cxn>
                <a:cxn ang="0">
                  <a:pos x="245" y="272"/>
                </a:cxn>
                <a:cxn ang="0">
                  <a:pos x="254" y="272"/>
                </a:cxn>
                <a:cxn ang="0">
                  <a:pos x="259" y="268"/>
                </a:cxn>
                <a:cxn ang="0">
                  <a:pos x="263" y="263"/>
                </a:cxn>
                <a:cxn ang="0">
                  <a:pos x="268" y="254"/>
                </a:cxn>
                <a:cxn ang="0">
                  <a:pos x="272" y="201"/>
                </a:cxn>
              </a:cxnLst>
              <a:pathLst>
                <a:path w="393" h="272">
                  <a:moveTo>
                    <a:pt x="272" y="201"/>
                  </a:moveTo>
                  <a:lnTo>
                    <a:pt x="357" y="250"/>
                  </a:lnTo>
                  <a:lnTo>
                    <a:pt x="366" y="254"/>
                  </a:lnTo>
                  <a:lnTo>
                    <a:pt x="375" y="254"/>
                  </a:lnTo>
                  <a:lnTo>
                    <a:pt x="384" y="250"/>
                  </a:lnTo>
                  <a:lnTo>
                    <a:pt x="388" y="241"/>
                  </a:lnTo>
                  <a:lnTo>
                    <a:pt x="393" y="232"/>
                  </a:lnTo>
                  <a:lnTo>
                    <a:pt x="393" y="223"/>
                  </a:lnTo>
                  <a:lnTo>
                    <a:pt x="388" y="214"/>
                  </a:lnTo>
                  <a:lnTo>
                    <a:pt x="384" y="210"/>
                  </a:lnTo>
                  <a:lnTo>
                    <a:pt x="295" y="156"/>
                  </a:lnTo>
                  <a:lnTo>
                    <a:pt x="339" y="129"/>
                  </a:lnTo>
                  <a:lnTo>
                    <a:pt x="348" y="125"/>
                  </a:lnTo>
                  <a:lnTo>
                    <a:pt x="353" y="116"/>
                  </a:lnTo>
                  <a:lnTo>
                    <a:pt x="353" y="107"/>
                  </a:lnTo>
                  <a:lnTo>
                    <a:pt x="353" y="98"/>
                  </a:lnTo>
                  <a:lnTo>
                    <a:pt x="344" y="94"/>
                  </a:lnTo>
                  <a:lnTo>
                    <a:pt x="339" y="89"/>
                  </a:lnTo>
                  <a:lnTo>
                    <a:pt x="330" y="89"/>
                  </a:lnTo>
                  <a:lnTo>
                    <a:pt x="321" y="89"/>
                  </a:lnTo>
                  <a:lnTo>
                    <a:pt x="254" y="129"/>
                  </a:lnTo>
                  <a:lnTo>
                    <a:pt x="196" y="94"/>
                  </a:lnTo>
                  <a:lnTo>
                    <a:pt x="281" y="49"/>
                  </a:lnTo>
                  <a:lnTo>
                    <a:pt x="290" y="40"/>
                  </a:lnTo>
                  <a:lnTo>
                    <a:pt x="295" y="31"/>
                  </a:lnTo>
                  <a:lnTo>
                    <a:pt x="295" y="26"/>
                  </a:lnTo>
                  <a:lnTo>
                    <a:pt x="295" y="18"/>
                  </a:lnTo>
                  <a:lnTo>
                    <a:pt x="290" y="9"/>
                  </a:lnTo>
                  <a:lnTo>
                    <a:pt x="281" y="4"/>
                  </a:lnTo>
                  <a:lnTo>
                    <a:pt x="272" y="4"/>
                  </a:lnTo>
                  <a:lnTo>
                    <a:pt x="263" y="9"/>
                  </a:lnTo>
                  <a:lnTo>
                    <a:pt x="152" y="71"/>
                  </a:lnTo>
                  <a:lnTo>
                    <a:pt x="27" y="0"/>
                  </a:lnTo>
                  <a:lnTo>
                    <a:pt x="0" y="44"/>
                  </a:lnTo>
                  <a:lnTo>
                    <a:pt x="125" y="116"/>
                  </a:lnTo>
                  <a:lnTo>
                    <a:pt x="125" y="250"/>
                  </a:lnTo>
                  <a:lnTo>
                    <a:pt x="125" y="259"/>
                  </a:lnTo>
                  <a:lnTo>
                    <a:pt x="129" y="263"/>
                  </a:lnTo>
                  <a:lnTo>
                    <a:pt x="138" y="268"/>
                  </a:lnTo>
                  <a:lnTo>
                    <a:pt x="143" y="272"/>
                  </a:lnTo>
                  <a:lnTo>
                    <a:pt x="152" y="272"/>
                  </a:lnTo>
                  <a:lnTo>
                    <a:pt x="161" y="268"/>
                  </a:lnTo>
                  <a:lnTo>
                    <a:pt x="165" y="259"/>
                  </a:lnTo>
                  <a:lnTo>
                    <a:pt x="165" y="250"/>
                  </a:lnTo>
                  <a:lnTo>
                    <a:pt x="170" y="143"/>
                  </a:lnTo>
                  <a:lnTo>
                    <a:pt x="228" y="178"/>
                  </a:lnTo>
                  <a:lnTo>
                    <a:pt x="223" y="254"/>
                  </a:lnTo>
                  <a:lnTo>
                    <a:pt x="228" y="263"/>
                  </a:lnTo>
                  <a:lnTo>
                    <a:pt x="232" y="268"/>
                  </a:lnTo>
                  <a:lnTo>
                    <a:pt x="237" y="272"/>
                  </a:lnTo>
                  <a:lnTo>
                    <a:pt x="245" y="272"/>
                  </a:lnTo>
                  <a:lnTo>
                    <a:pt x="254" y="272"/>
                  </a:lnTo>
                  <a:lnTo>
                    <a:pt x="259" y="268"/>
                  </a:lnTo>
                  <a:lnTo>
                    <a:pt x="263" y="263"/>
                  </a:lnTo>
                  <a:lnTo>
                    <a:pt x="268" y="254"/>
                  </a:lnTo>
                  <a:lnTo>
                    <a:pt x="272" y="201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27" name="Freeform 9"/>
            <p:cNvSpPr/>
            <p:nvPr/>
          </p:nvSpPr>
          <p:spPr>
            <a:xfrm>
              <a:off x="366" y="179"/>
              <a:ext cx="393" cy="277"/>
            </a:xfrm>
            <a:custGeom>
              <a:avLst/>
              <a:gdLst/>
              <a:ahLst/>
              <a:cxnLst>
                <a:cxn ang="0">
                  <a:pos x="295" y="121"/>
                </a:cxn>
                <a:cxn ang="0">
                  <a:pos x="384" y="72"/>
                </a:cxn>
                <a:cxn ang="0">
                  <a:pos x="393" y="63"/>
                </a:cxn>
                <a:cxn ang="0">
                  <a:pos x="393" y="54"/>
                </a:cxn>
                <a:cxn ang="0">
                  <a:pos x="393" y="49"/>
                </a:cxn>
                <a:cxn ang="0">
                  <a:pos x="393" y="40"/>
                </a:cxn>
                <a:cxn ang="0">
                  <a:pos x="384" y="31"/>
                </a:cxn>
                <a:cxn ang="0">
                  <a:pos x="379" y="27"/>
                </a:cxn>
                <a:cxn ang="0">
                  <a:pos x="370" y="27"/>
                </a:cxn>
                <a:cxn ang="0">
                  <a:pos x="357" y="27"/>
                </a:cxn>
                <a:cxn ang="0">
                  <a:pos x="268" y="81"/>
                </a:cxn>
                <a:cxn ang="0">
                  <a:pos x="268" y="27"/>
                </a:cxn>
                <a:cxn ang="0">
                  <a:pos x="268" y="14"/>
                </a:cxn>
                <a:cxn ang="0">
                  <a:pos x="263" y="9"/>
                </a:cxn>
                <a:cxn ang="0">
                  <a:pos x="254" y="5"/>
                </a:cxn>
                <a:cxn ang="0">
                  <a:pos x="250" y="0"/>
                </a:cxn>
                <a:cxn ang="0">
                  <a:pos x="241" y="5"/>
                </a:cxn>
                <a:cxn ang="0">
                  <a:pos x="232" y="5"/>
                </a:cxn>
                <a:cxn ang="0">
                  <a:pos x="228" y="14"/>
                </a:cxn>
                <a:cxn ang="0">
                  <a:pos x="228" y="23"/>
                </a:cxn>
                <a:cxn ang="0">
                  <a:pos x="228" y="99"/>
                </a:cxn>
                <a:cxn ang="0">
                  <a:pos x="170" y="134"/>
                </a:cxn>
                <a:cxn ang="0">
                  <a:pos x="170" y="36"/>
                </a:cxn>
                <a:cxn ang="0">
                  <a:pos x="170" y="27"/>
                </a:cxn>
                <a:cxn ang="0">
                  <a:pos x="165" y="18"/>
                </a:cxn>
                <a:cxn ang="0">
                  <a:pos x="156" y="14"/>
                </a:cxn>
                <a:cxn ang="0">
                  <a:pos x="147" y="9"/>
                </a:cxn>
                <a:cxn ang="0">
                  <a:pos x="138" y="9"/>
                </a:cxn>
                <a:cxn ang="0">
                  <a:pos x="134" y="14"/>
                </a:cxn>
                <a:cxn ang="0">
                  <a:pos x="129" y="23"/>
                </a:cxn>
                <a:cxn ang="0">
                  <a:pos x="125" y="31"/>
                </a:cxn>
                <a:cxn ang="0">
                  <a:pos x="125" y="161"/>
                </a:cxn>
                <a:cxn ang="0">
                  <a:pos x="0" y="233"/>
                </a:cxn>
                <a:cxn ang="0">
                  <a:pos x="27" y="277"/>
                </a:cxn>
                <a:cxn ang="0">
                  <a:pos x="152" y="206"/>
                </a:cxn>
                <a:cxn ang="0">
                  <a:pos x="268" y="273"/>
                </a:cxn>
                <a:cxn ang="0">
                  <a:pos x="272" y="277"/>
                </a:cxn>
                <a:cxn ang="0">
                  <a:pos x="281" y="277"/>
                </a:cxn>
                <a:cxn ang="0">
                  <a:pos x="290" y="273"/>
                </a:cxn>
                <a:cxn ang="0">
                  <a:pos x="295" y="268"/>
                </a:cxn>
                <a:cxn ang="0">
                  <a:pos x="299" y="259"/>
                </a:cxn>
                <a:cxn ang="0">
                  <a:pos x="299" y="251"/>
                </a:cxn>
                <a:cxn ang="0">
                  <a:pos x="295" y="242"/>
                </a:cxn>
                <a:cxn ang="0">
                  <a:pos x="286" y="237"/>
                </a:cxn>
                <a:cxn ang="0">
                  <a:pos x="196" y="179"/>
                </a:cxn>
                <a:cxn ang="0">
                  <a:pos x="254" y="148"/>
                </a:cxn>
                <a:cxn ang="0">
                  <a:pos x="321" y="188"/>
                </a:cxn>
                <a:cxn ang="0">
                  <a:pos x="330" y="192"/>
                </a:cxn>
                <a:cxn ang="0">
                  <a:pos x="335" y="192"/>
                </a:cxn>
                <a:cxn ang="0">
                  <a:pos x="344" y="188"/>
                </a:cxn>
                <a:cxn ang="0">
                  <a:pos x="348" y="179"/>
                </a:cxn>
                <a:cxn ang="0">
                  <a:pos x="348" y="175"/>
                </a:cxn>
                <a:cxn ang="0">
                  <a:pos x="348" y="166"/>
                </a:cxn>
                <a:cxn ang="0">
                  <a:pos x="348" y="157"/>
                </a:cxn>
                <a:cxn ang="0">
                  <a:pos x="339" y="152"/>
                </a:cxn>
                <a:cxn ang="0">
                  <a:pos x="295" y="121"/>
                </a:cxn>
              </a:cxnLst>
              <a:pathLst>
                <a:path w="393" h="277">
                  <a:moveTo>
                    <a:pt x="295" y="121"/>
                  </a:moveTo>
                  <a:lnTo>
                    <a:pt x="384" y="72"/>
                  </a:lnTo>
                  <a:lnTo>
                    <a:pt x="393" y="63"/>
                  </a:lnTo>
                  <a:lnTo>
                    <a:pt x="393" y="54"/>
                  </a:lnTo>
                  <a:lnTo>
                    <a:pt x="393" y="49"/>
                  </a:lnTo>
                  <a:lnTo>
                    <a:pt x="393" y="40"/>
                  </a:lnTo>
                  <a:lnTo>
                    <a:pt x="384" y="31"/>
                  </a:lnTo>
                  <a:lnTo>
                    <a:pt x="379" y="27"/>
                  </a:lnTo>
                  <a:lnTo>
                    <a:pt x="370" y="27"/>
                  </a:lnTo>
                  <a:lnTo>
                    <a:pt x="357" y="27"/>
                  </a:lnTo>
                  <a:lnTo>
                    <a:pt x="268" y="81"/>
                  </a:lnTo>
                  <a:lnTo>
                    <a:pt x="268" y="27"/>
                  </a:lnTo>
                  <a:lnTo>
                    <a:pt x="268" y="14"/>
                  </a:lnTo>
                  <a:lnTo>
                    <a:pt x="263" y="9"/>
                  </a:lnTo>
                  <a:lnTo>
                    <a:pt x="254" y="5"/>
                  </a:lnTo>
                  <a:lnTo>
                    <a:pt x="250" y="0"/>
                  </a:lnTo>
                  <a:lnTo>
                    <a:pt x="241" y="5"/>
                  </a:lnTo>
                  <a:lnTo>
                    <a:pt x="232" y="5"/>
                  </a:lnTo>
                  <a:lnTo>
                    <a:pt x="228" y="14"/>
                  </a:lnTo>
                  <a:lnTo>
                    <a:pt x="228" y="23"/>
                  </a:lnTo>
                  <a:lnTo>
                    <a:pt x="228" y="99"/>
                  </a:lnTo>
                  <a:lnTo>
                    <a:pt x="170" y="134"/>
                  </a:lnTo>
                  <a:lnTo>
                    <a:pt x="170" y="36"/>
                  </a:lnTo>
                  <a:lnTo>
                    <a:pt x="170" y="27"/>
                  </a:lnTo>
                  <a:lnTo>
                    <a:pt x="165" y="18"/>
                  </a:lnTo>
                  <a:lnTo>
                    <a:pt x="156" y="14"/>
                  </a:lnTo>
                  <a:lnTo>
                    <a:pt x="147" y="9"/>
                  </a:lnTo>
                  <a:lnTo>
                    <a:pt x="138" y="9"/>
                  </a:lnTo>
                  <a:lnTo>
                    <a:pt x="134" y="14"/>
                  </a:lnTo>
                  <a:lnTo>
                    <a:pt x="129" y="23"/>
                  </a:lnTo>
                  <a:lnTo>
                    <a:pt x="125" y="31"/>
                  </a:lnTo>
                  <a:lnTo>
                    <a:pt x="125" y="161"/>
                  </a:lnTo>
                  <a:lnTo>
                    <a:pt x="0" y="233"/>
                  </a:lnTo>
                  <a:lnTo>
                    <a:pt x="27" y="277"/>
                  </a:lnTo>
                  <a:lnTo>
                    <a:pt x="152" y="206"/>
                  </a:lnTo>
                  <a:lnTo>
                    <a:pt x="268" y="273"/>
                  </a:lnTo>
                  <a:lnTo>
                    <a:pt x="272" y="277"/>
                  </a:lnTo>
                  <a:lnTo>
                    <a:pt x="281" y="277"/>
                  </a:lnTo>
                  <a:lnTo>
                    <a:pt x="290" y="273"/>
                  </a:lnTo>
                  <a:lnTo>
                    <a:pt x="295" y="268"/>
                  </a:lnTo>
                  <a:lnTo>
                    <a:pt x="299" y="259"/>
                  </a:lnTo>
                  <a:lnTo>
                    <a:pt x="299" y="251"/>
                  </a:lnTo>
                  <a:lnTo>
                    <a:pt x="295" y="242"/>
                  </a:lnTo>
                  <a:lnTo>
                    <a:pt x="286" y="237"/>
                  </a:lnTo>
                  <a:lnTo>
                    <a:pt x="196" y="179"/>
                  </a:lnTo>
                  <a:lnTo>
                    <a:pt x="254" y="148"/>
                  </a:lnTo>
                  <a:lnTo>
                    <a:pt x="321" y="188"/>
                  </a:lnTo>
                  <a:lnTo>
                    <a:pt x="330" y="192"/>
                  </a:lnTo>
                  <a:lnTo>
                    <a:pt x="335" y="192"/>
                  </a:lnTo>
                  <a:lnTo>
                    <a:pt x="344" y="188"/>
                  </a:lnTo>
                  <a:lnTo>
                    <a:pt x="348" y="179"/>
                  </a:lnTo>
                  <a:lnTo>
                    <a:pt x="348" y="175"/>
                  </a:lnTo>
                  <a:lnTo>
                    <a:pt x="348" y="166"/>
                  </a:lnTo>
                  <a:lnTo>
                    <a:pt x="348" y="157"/>
                  </a:lnTo>
                  <a:lnTo>
                    <a:pt x="339" y="152"/>
                  </a:lnTo>
                  <a:lnTo>
                    <a:pt x="295" y="121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828" name="Freeform 10"/>
            <p:cNvSpPr/>
            <p:nvPr/>
          </p:nvSpPr>
          <p:spPr>
            <a:xfrm>
              <a:off x="250" y="322"/>
              <a:ext cx="263" cy="228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49" y="67"/>
                </a:cxn>
                <a:cxn ang="0">
                  <a:pos x="67" y="0"/>
                </a:cxn>
                <a:cxn ang="0">
                  <a:pos x="134" y="23"/>
                </a:cxn>
                <a:cxn ang="0">
                  <a:pos x="201" y="0"/>
                </a:cxn>
                <a:cxn ang="0">
                  <a:pos x="214" y="67"/>
                </a:cxn>
                <a:cxn ang="0">
                  <a:pos x="263" y="116"/>
                </a:cxn>
                <a:cxn ang="0">
                  <a:pos x="214" y="161"/>
                </a:cxn>
                <a:cxn ang="0">
                  <a:pos x="201" y="228"/>
                </a:cxn>
                <a:cxn ang="0">
                  <a:pos x="134" y="210"/>
                </a:cxn>
                <a:cxn ang="0">
                  <a:pos x="67" y="228"/>
                </a:cxn>
                <a:cxn ang="0">
                  <a:pos x="49" y="161"/>
                </a:cxn>
                <a:cxn ang="0">
                  <a:pos x="0" y="116"/>
                </a:cxn>
              </a:cxnLst>
              <a:pathLst>
                <a:path w="263" h="228">
                  <a:moveTo>
                    <a:pt x="0" y="116"/>
                  </a:moveTo>
                  <a:lnTo>
                    <a:pt x="49" y="67"/>
                  </a:lnTo>
                  <a:lnTo>
                    <a:pt x="67" y="0"/>
                  </a:lnTo>
                  <a:lnTo>
                    <a:pt x="134" y="23"/>
                  </a:lnTo>
                  <a:lnTo>
                    <a:pt x="201" y="0"/>
                  </a:lnTo>
                  <a:lnTo>
                    <a:pt x="214" y="67"/>
                  </a:lnTo>
                  <a:lnTo>
                    <a:pt x="263" y="116"/>
                  </a:lnTo>
                  <a:lnTo>
                    <a:pt x="214" y="161"/>
                  </a:lnTo>
                  <a:lnTo>
                    <a:pt x="201" y="228"/>
                  </a:lnTo>
                  <a:lnTo>
                    <a:pt x="134" y="210"/>
                  </a:lnTo>
                  <a:lnTo>
                    <a:pt x="67" y="228"/>
                  </a:lnTo>
                  <a:lnTo>
                    <a:pt x="49" y="161"/>
                  </a:lnTo>
                  <a:lnTo>
                    <a:pt x="0" y="116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4829" name="TextBox 14"/>
          <p:cNvSpPr/>
          <p:nvPr/>
        </p:nvSpPr>
        <p:spPr>
          <a:xfrm>
            <a:off x="1330325" y="1028700"/>
            <a:ext cx="3386138" cy="598488"/>
          </a:xfrm>
          <a:prstGeom prst="rect">
            <a:avLst/>
          </a:prstGeom>
          <a:gradFill rotWithShape="1">
            <a:gsLst>
              <a:gs pos="0">
                <a:srgbClr val="CBD5FF">
                  <a:alpha val="100000"/>
                </a:srgbClr>
              </a:gs>
              <a:gs pos="34999">
                <a:srgbClr val="DAE0FE">
                  <a:alpha val="100000"/>
                </a:srgbClr>
              </a:gs>
              <a:gs pos="100000">
                <a:srgbClr val="EFF2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B3BAD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defTabSz="914400"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200" dirty="0">
                <a:solidFill>
                  <a:srgbClr val="002A5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2.1</a:t>
            </a:r>
            <a:r>
              <a:rPr lang="zh-CN" altLang="en-US" sz="2200" dirty="0">
                <a:solidFill>
                  <a:srgbClr val="002A5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实习要注意的事情</a:t>
            </a:r>
            <a:endParaRPr lang="zh-CN" altLang="en-US" sz="2200" dirty="0">
              <a:solidFill>
                <a:srgbClr val="002A56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32776" name="TextBox 1"/>
          <p:cNvSpPr/>
          <p:nvPr/>
        </p:nvSpPr>
        <p:spPr>
          <a:xfrm>
            <a:off x="1182688" y="1965325"/>
            <a:ext cx="6929438" cy="3784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hlink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Verdana" panose="020B060403050404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Verdana" panose="020B060403050404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Verdana" panose="020B060403050404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Verdana" panose="020B0604030504040204" pitchFamily="34" charset="0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实习时间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工作内容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团队氛围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转正情况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个人能力与职位的匹配度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查漏补缺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~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不断完善简历的过程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~</a:t>
            </a:r>
            <a:endParaRPr kumimoji="0" lang="en-US" altLang="zh-CN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</p:txBody>
      </p:sp>
      <p:sp>
        <p:nvSpPr>
          <p:cNvPr id="34831" name="TextBox 2"/>
          <p:cNvSpPr/>
          <p:nvPr/>
        </p:nvSpPr>
        <p:spPr>
          <a:xfrm>
            <a:off x="-544512" y="4005263"/>
            <a:ext cx="8091487" cy="4810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 defTabSz="9144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 sz="2000" dirty="0">
              <a:solidFill>
                <a:srgbClr val="003366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4832" name="Rectangle 11"/>
          <p:cNvSpPr/>
          <p:nvPr/>
        </p:nvSpPr>
        <p:spPr>
          <a:xfrm>
            <a:off x="1260475" y="292100"/>
            <a:ext cx="4464050" cy="398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defTabSz="914400" eaLnBrk="0" hangingPunct="0"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Verdana" panose="020B0604030504040204" pitchFamily="34" charset="0"/>
              </a:rPr>
              <a:t>求职第二站</a:t>
            </a:r>
            <a:r>
              <a:rPr lang="en-US" altLang="zh-CN" sz="2000" b="1" dirty="0">
                <a:solidFill>
                  <a:srgbClr val="000000"/>
                </a:solidFill>
                <a:latin typeface="楷体_GB2312" charset="-122"/>
                <a:sym typeface="Verdana" panose="020B0604030504040204" pitchFamily="34" charset="0"/>
              </a:rPr>
              <a:t>---</a:t>
            </a:r>
            <a:r>
              <a:rPr lang="zh-CN" altLang="en-US" sz="20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Verdana" panose="020B0604030504040204" pitchFamily="34" charset="0"/>
              </a:rPr>
              <a:t>实习</a:t>
            </a:r>
            <a:endParaRPr lang="zh-CN" altLang="en-US" sz="2000" b="1" dirty="0">
              <a:solidFill>
                <a:srgbClr val="000000"/>
              </a:solidFill>
              <a:latin typeface="楷体_GB2312" charset="-122"/>
              <a:ea typeface="楷体_GB2312" charset="-122"/>
              <a:sym typeface="Verdana" panose="020B0604030504040204" pitchFamily="34" charset="0"/>
            </a:endParaRPr>
          </a:p>
        </p:txBody>
      </p:sp>
      <p:sp>
        <p:nvSpPr>
          <p:cNvPr id="34833" name="Line 12"/>
          <p:cNvSpPr/>
          <p:nvPr/>
        </p:nvSpPr>
        <p:spPr>
          <a:xfrm>
            <a:off x="1547813" y="762000"/>
            <a:ext cx="3960812" cy="3175"/>
          </a:xfrm>
          <a:prstGeom prst="line">
            <a:avLst/>
          </a:prstGeom>
          <a:ln w="9525" cap="flat" cmpd="sng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4834" name="组合 21"/>
          <p:cNvGrpSpPr/>
          <p:nvPr/>
        </p:nvGrpSpPr>
        <p:grpSpPr>
          <a:xfrm>
            <a:off x="298450" y="574675"/>
            <a:ext cx="557213" cy="5915025"/>
            <a:chOff x="298450" y="574675"/>
            <a:chExt cx="557213" cy="5915025"/>
          </a:xfrm>
        </p:grpSpPr>
        <p:sp>
          <p:nvSpPr>
            <p:cNvPr id="23" name="矩形 22"/>
            <p:cNvSpPr/>
            <p:nvPr/>
          </p:nvSpPr>
          <p:spPr bwMode="auto">
            <a:xfrm>
              <a:off x="298450" y="574675"/>
              <a:ext cx="538163" cy="5915025"/>
            </a:xfrm>
            <a:prstGeom prst="rect">
              <a:avLst/>
            </a:prstGeom>
            <a:gradFill>
              <a:gsLst>
                <a:gs pos="100000">
                  <a:schemeClr val="tx1">
                    <a:lumMod val="20000"/>
                    <a:lumOff val="80000"/>
                  </a:schemeClr>
                </a:gs>
                <a:gs pos="23000">
                  <a:schemeClr val="tx1">
                    <a:lumMod val="20000"/>
                    <a:lumOff val="80000"/>
                  </a:schemeClr>
                </a:gs>
                <a:gs pos="0">
                  <a:schemeClr val="tx1">
                    <a:lumMod val="40000"/>
                    <a:lumOff val="6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tx1">
                    <a:lumMod val="20000"/>
                    <a:lumOff val="80000"/>
                  </a:schemeClr>
                </a:gs>
                <a:gs pos="100000">
                  <a:schemeClr val="tx1">
                    <a:lumMod val="20000"/>
                    <a:lumOff val="80000"/>
                  </a:schemeClr>
                </a:gs>
              </a:gsLst>
              <a:lin ang="150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charset="-122"/>
                <a:ea typeface="楷体_GB2312" charset="-122"/>
                <a:cs typeface="+mn-cs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03848" y="1001713"/>
              <a:ext cx="551815" cy="4053840"/>
            </a:xfrm>
            <a:prstGeom prst="rect">
              <a:avLst/>
            </a:prstGeom>
            <a:noFill/>
          </p:spPr>
          <p:txBody>
            <a:bodyPr vert="eaVert"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行楷" pitchFamily="2" charset="-122"/>
                  <a:ea typeface="华文行楷" pitchFamily="2" charset="-122"/>
                  <a:cs typeface="+mn-cs"/>
                  <a:sym typeface="+mn-ea"/>
                </a:rPr>
                <a:t>不知道叫什么名字的经验分享</a:t>
              </a: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charset="-122"/>
                <a:ea typeface="华文行楷" pitchFamily="2" charset="-122"/>
                <a:cs typeface="+mn-cs"/>
                <a:sym typeface="+mn-ea"/>
              </a:endParaRPr>
            </a:p>
          </p:txBody>
        </p: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页脚占位符 4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5pPr>
          </a:lstStyle>
          <a:p>
            <a:pPr lvl="0" indent="0" algn="r" defTabSz="914400" eaLnBrk="1" hangingPunct="1">
              <a:buFont typeface="Wingdings" panose="05000000000000000000" pitchFamily="2" charset="2"/>
              <a:buChar char="•"/>
            </a:pPr>
            <a:r>
              <a:rPr lang="zh-CN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LOGO</a:t>
            </a:r>
            <a:endParaRPr lang="zh-CN" altLang="zh-CN" i="1" dirty="0">
              <a:solidFill>
                <a:srgbClr val="003366"/>
              </a:solidFill>
              <a:latin typeface="楷体_GB2312" charset="-122"/>
              <a:ea typeface="楷体_GB2312" charset="-122"/>
              <a:sym typeface="Arial" panose="020B0604020202020204" pitchFamily="34" charset="0"/>
            </a:endParaRPr>
          </a:p>
        </p:txBody>
      </p:sp>
      <p:sp>
        <p:nvSpPr>
          <p:cNvPr id="35842" name="灯片编号占位符 5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5pPr>
          </a:lstStyle>
          <a:p>
            <a:pPr lvl="0" indent="0" defTabSz="914400" eaLnBrk="1" hangingPunct="1">
              <a:buFont typeface="Wingdings" panose="05000000000000000000" pitchFamily="2" charset="2"/>
              <a:buChar char="•"/>
            </a:pPr>
            <a:fld id="{9A0DB2DC-4C9A-4742-B13C-FB6460FD3503}" type="slidenum">
              <a:rPr lang="zh-CN" altLang="en-US" sz="9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sym typeface="Verdana" panose="020B0604030504040204" pitchFamily="34" charset="0"/>
              </a:rPr>
            </a:fld>
            <a:endParaRPr lang="zh-CN" altLang="en-US" sz="900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  <a:sym typeface="Verdana" panose="020B0604030504040204" pitchFamily="34" charset="0"/>
            </a:endParaRPr>
          </a:p>
        </p:txBody>
      </p:sp>
      <p:sp>
        <p:nvSpPr>
          <p:cNvPr id="35843" name="灯片编号占位符 5"/>
          <p:cNvSpPr>
            <a:spLocks noGrp="1"/>
          </p:cNvSpPr>
          <p:nvPr/>
        </p:nvSpPr>
        <p:spPr>
          <a:xfrm>
            <a:off x="228600" y="6613525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defTabSz="914400" eaLnBrk="0" hangingPunct="0">
              <a:buFont typeface="Arial" panose="020B0604020202020204" pitchFamily="34" charset="0"/>
              <a:buNone/>
            </a:pPr>
            <a:endParaRPr lang="en-US" altLang="zh-CN" dirty="0">
              <a:solidFill>
                <a:srgbClr val="003366"/>
              </a:solidFill>
              <a:latin typeface="楷体_GB2312" charset="-122"/>
              <a:sym typeface="Verdana" panose="020B0604030504040204" pitchFamily="34" charset="0"/>
            </a:endParaRPr>
          </a:p>
        </p:txBody>
      </p:sp>
      <p:pic>
        <p:nvPicPr>
          <p:cNvPr id="35844" name="Picture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0" y="6165850"/>
            <a:ext cx="2808288" cy="5778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5845" name="Group 3"/>
          <p:cNvGrpSpPr/>
          <p:nvPr/>
        </p:nvGrpSpPr>
        <p:grpSpPr>
          <a:xfrm>
            <a:off x="900113" y="314325"/>
            <a:ext cx="544512" cy="609600"/>
            <a:chOff x="0" y="0"/>
            <a:chExt cx="759" cy="872"/>
          </a:xfrm>
        </p:grpSpPr>
        <p:sp>
          <p:nvSpPr>
            <p:cNvPr id="35846" name="Freeform 4"/>
            <p:cNvSpPr/>
            <p:nvPr/>
          </p:nvSpPr>
          <p:spPr>
            <a:xfrm>
              <a:off x="232" y="0"/>
              <a:ext cx="299" cy="434"/>
            </a:xfrm>
            <a:custGeom>
              <a:avLst/>
              <a:gdLst/>
              <a:ahLst/>
              <a:cxnLst>
                <a:cxn ang="0">
                  <a:pos x="174" y="121"/>
                </a:cxn>
                <a:cxn ang="0">
                  <a:pos x="174" y="23"/>
                </a:cxn>
                <a:cxn ang="0">
                  <a:pos x="170" y="9"/>
                </a:cxn>
                <a:cxn ang="0">
                  <a:pos x="165" y="5"/>
                </a:cxn>
                <a:cxn ang="0">
                  <a:pos x="156" y="0"/>
                </a:cxn>
                <a:cxn ang="0">
                  <a:pos x="152" y="0"/>
                </a:cxn>
                <a:cxn ang="0">
                  <a:pos x="143" y="0"/>
                </a:cxn>
                <a:cxn ang="0">
                  <a:pos x="134" y="5"/>
                </a:cxn>
                <a:cxn ang="0">
                  <a:pos x="125" y="9"/>
                </a:cxn>
                <a:cxn ang="0">
                  <a:pos x="125" y="23"/>
                </a:cxn>
                <a:cxn ang="0">
                  <a:pos x="125" y="126"/>
                </a:cxn>
                <a:cxn ang="0">
                  <a:pos x="76" y="99"/>
                </a:cxn>
                <a:cxn ang="0">
                  <a:pos x="67" y="94"/>
                </a:cxn>
                <a:cxn ang="0">
                  <a:pos x="58" y="94"/>
                </a:cxn>
                <a:cxn ang="0">
                  <a:pos x="49" y="99"/>
                </a:cxn>
                <a:cxn ang="0">
                  <a:pos x="45" y="103"/>
                </a:cxn>
                <a:cxn ang="0">
                  <a:pos x="40" y="112"/>
                </a:cxn>
                <a:cxn ang="0">
                  <a:pos x="45" y="117"/>
                </a:cxn>
                <a:cxn ang="0">
                  <a:pos x="45" y="126"/>
                </a:cxn>
                <a:cxn ang="0">
                  <a:pos x="54" y="134"/>
                </a:cxn>
                <a:cxn ang="0">
                  <a:pos x="121" y="170"/>
                </a:cxn>
                <a:cxn ang="0">
                  <a:pos x="121" y="242"/>
                </a:cxn>
                <a:cxn ang="0">
                  <a:pos x="36" y="188"/>
                </a:cxn>
                <a:cxn ang="0">
                  <a:pos x="27" y="184"/>
                </a:cxn>
                <a:cxn ang="0">
                  <a:pos x="18" y="184"/>
                </a:cxn>
                <a:cxn ang="0">
                  <a:pos x="9" y="188"/>
                </a:cxn>
                <a:cxn ang="0">
                  <a:pos x="5" y="193"/>
                </a:cxn>
                <a:cxn ang="0">
                  <a:pos x="0" y="202"/>
                </a:cxn>
                <a:cxn ang="0">
                  <a:pos x="0" y="210"/>
                </a:cxn>
                <a:cxn ang="0">
                  <a:pos x="5" y="219"/>
                </a:cxn>
                <a:cxn ang="0">
                  <a:pos x="14" y="224"/>
                </a:cxn>
                <a:cxn ang="0">
                  <a:pos x="121" y="291"/>
                </a:cxn>
                <a:cxn ang="0">
                  <a:pos x="121" y="434"/>
                </a:cxn>
                <a:cxn ang="0">
                  <a:pos x="174" y="434"/>
                </a:cxn>
                <a:cxn ang="0">
                  <a:pos x="174" y="291"/>
                </a:cxn>
                <a:cxn ang="0">
                  <a:pos x="290" y="224"/>
                </a:cxn>
                <a:cxn ang="0">
                  <a:pos x="295" y="219"/>
                </a:cxn>
                <a:cxn ang="0">
                  <a:pos x="299" y="210"/>
                </a:cxn>
                <a:cxn ang="0">
                  <a:pos x="299" y="202"/>
                </a:cxn>
                <a:cxn ang="0">
                  <a:pos x="299" y="197"/>
                </a:cxn>
                <a:cxn ang="0">
                  <a:pos x="295" y="188"/>
                </a:cxn>
                <a:cxn ang="0">
                  <a:pos x="286" y="184"/>
                </a:cxn>
                <a:cxn ang="0">
                  <a:pos x="277" y="184"/>
                </a:cxn>
                <a:cxn ang="0">
                  <a:pos x="268" y="188"/>
                </a:cxn>
                <a:cxn ang="0">
                  <a:pos x="174" y="237"/>
                </a:cxn>
                <a:cxn ang="0">
                  <a:pos x="174" y="170"/>
                </a:cxn>
                <a:cxn ang="0">
                  <a:pos x="246" y="134"/>
                </a:cxn>
                <a:cxn ang="0">
                  <a:pos x="250" y="130"/>
                </a:cxn>
                <a:cxn ang="0">
                  <a:pos x="255" y="121"/>
                </a:cxn>
                <a:cxn ang="0">
                  <a:pos x="255" y="112"/>
                </a:cxn>
                <a:cxn ang="0">
                  <a:pos x="250" y="108"/>
                </a:cxn>
                <a:cxn ang="0">
                  <a:pos x="246" y="103"/>
                </a:cxn>
                <a:cxn ang="0">
                  <a:pos x="237" y="99"/>
                </a:cxn>
                <a:cxn ang="0">
                  <a:pos x="232" y="99"/>
                </a:cxn>
                <a:cxn ang="0">
                  <a:pos x="223" y="99"/>
                </a:cxn>
                <a:cxn ang="0">
                  <a:pos x="174" y="121"/>
                </a:cxn>
              </a:cxnLst>
              <a:pathLst>
                <a:path w="299" h="434">
                  <a:moveTo>
                    <a:pt x="174" y="121"/>
                  </a:moveTo>
                  <a:lnTo>
                    <a:pt x="174" y="23"/>
                  </a:lnTo>
                  <a:lnTo>
                    <a:pt x="170" y="9"/>
                  </a:lnTo>
                  <a:lnTo>
                    <a:pt x="165" y="5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0"/>
                  </a:lnTo>
                  <a:lnTo>
                    <a:pt x="134" y="5"/>
                  </a:lnTo>
                  <a:lnTo>
                    <a:pt x="125" y="9"/>
                  </a:lnTo>
                  <a:lnTo>
                    <a:pt x="125" y="23"/>
                  </a:lnTo>
                  <a:lnTo>
                    <a:pt x="125" y="126"/>
                  </a:lnTo>
                  <a:lnTo>
                    <a:pt x="76" y="99"/>
                  </a:lnTo>
                  <a:lnTo>
                    <a:pt x="67" y="94"/>
                  </a:lnTo>
                  <a:lnTo>
                    <a:pt x="58" y="94"/>
                  </a:lnTo>
                  <a:lnTo>
                    <a:pt x="49" y="99"/>
                  </a:lnTo>
                  <a:lnTo>
                    <a:pt x="45" y="103"/>
                  </a:lnTo>
                  <a:lnTo>
                    <a:pt x="40" y="112"/>
                  </a:lnTo>
                  <a:lnTo>
                    <a:pt x="45" y="117"/>
                  </a:lnTo>
                  <a:lnTo>
                    <a:pt x="45" y="126"/>
                  </a:lnTo>
                  <a:lnTo>
                    <a:pt x="54" y="134"/>
                  </a:lnTo>
                  <a:lnTo>
                    <a:pt x="121" y="170"/>
                  </a:lnTo>
                  <a:lnTo>
                    <a:pt x="121" y="242"/>
                  </a:lnTo>
                  <a:lnTo>
                    <a:pt x="36" y="188"/>
                  </a:lnTo>
                  <a:lnTo>
                    <a:pt x="27" y="184"/>
                  </a:lnTo>
                  <a:lnTo>
                    <a:pt x="18" y="184"/>
                  </a:lnTo>
                  <a:lnTo>
                    <a:pt x="9" y="188"/>
                  </a:lnTo>
                  <a:lnTo>
                    <a:pt x="5" y="193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5" y="219"/>
                  </a:lnTo>
                  <a:lnTo>
                    <a:pt x="14" y="224"/>
                  </a:lnTo>
                  <a:lnTo>
                    <a:pt x="121" y="291"/>
                  </a:lnTo>
                  <a:lnTo>
                    <a:pt x="121" y="434"/>
                  </a:lnTo>
                  <a:lnTo>
                    <a:pt x="174" y="434"/>
                  </a:lnTo>
                  <a:lnTo>
                    <a:pt x="174" y="291"/>
                  </a:lnTo>
                  <a:lnTo>
                    <a:pt x="290" y="224"/>
                  </a:lnTo>
                  <a:lnTo>
                    <a:pt x="295" y="219"/>
                  </a:lnTo>
                  <a:lnTo>
                    <a:pt x="299" y="210"/>
                  </a:lnTo>
                  <a:lnTo>
                    <a:pt x="299" y="202"/>
                  </a:lnTo>
                  <a:lnTo>
                    <a:pt x="299" y="197"/>
                  </a:lnTo>
                  <a:lnTo>
                    <a:pt x="295" y="188"/>
                  </a:lnTo>
                  <a:lnTo>
                    <a:pt x="286" y="184"/>
                  </a:lnTo>
                  <a:lnTo>
                    <a:pt x="277" y="184"/>
                  </a:lnTo>
                  <a:lnTo>
                    <a:pt x="268" y="188"/>
                  </a:lnTo>
                  <a:lnTo>
                    <a:pt x="174" y="237"/>
                  </a:lnTo>
                  <a:lnTo>
                    <a:pt x="174" y="170"/>
                  </a:lnTo>
                  <a:lnTo>
                    <a:pt x="246" y="134"/>
                  </a:lnTo>
                  <a:lnTo>
                    <a:pt x="250" y="130"/>
                  </a:lnTo>
                  <a:lnTo>
                    <a:pt x="255" y="121"/>
                  </a:lnTo>
                  <a:lnTo>
                    <a:pt x="255" y="112"/>
                  </a:lnTo>
                  <a:lnTo>
                    <a:pt x="250" y="108"/>
                  </a:lnTo>
                  <a:lnTo>
                    <a:pt x="246" y="103"/>
                  </a:lnTo>
                  <a:lnTo>
                    <a:pt x="237" y="99"/>
                  </a:lnTo>
                  <a:lnTo>
                    <a:pt x="232" y="99"/>
                  </a:lnTo>
                  <a:lnTo>
                    <a:pt x="223" y="99"/>
                  </a:lnTo>
                  <a:lnTo>
                    <a:pt x="174" y="121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47" name="Freeform 5"/>
            <p:cNvSpPr/>
            <p:nvPr/>
          </p:nvSpPr>
          <p:spPr>
            <a:xfrm>
              <a:off x="0" y="184"/>
              <a:ext cx="393" cy="272"/>
            </a:xfrm>
            <a:custGeom>
              <a:avLst/>
              <a:gdLst/>
              <a:ahLst/>
              <a:cxnLst>
                <a:cxn ang="0">
                  <a:pos x="121" y="71"/>
                </a:cxn>
                <a:cxn ang="0">
                  <a:pos x="36" y="22"/>
                </a:cxn>
                <a:cxn ang="0">
                  <a:pos x="27" y="18"/>
                </a:cxn>
                <a:cxn ang="0">
                  <a:pos x="18" y="18"/>
                </a:cxn>
                <a:cxn ang="0">
                  <a:pos x="9" y="22"/>
                </a:cxn>
                <a:cxn ang="0">
                  <a:pos x="5" y="31"/>
                </a:cxn>
                <a:cxn ang="0">
                  <a:pos x="0" y="40"/>
                </a:cxn>
                <a:cxn ang="0">
                  <a:pos x="0" y="49"/>
                </a:cxn>
                <a:cxn ang="0">
                  <a:pos x="5" y="58"/>
                </a:cxn>
                <a:cxn ang="0">
                  <a:pos x="9" y="62"/>
                </a:cxn>
                <a:cxn ang="0">
                  <a:pos x="98" y="116"/>
                </a:cxn>
                <a:cxn ang="0">
                  <a:pos x="54" y="143"/>
                </a:cxn>
                <a:cxn ang="0">
                  <a:pos x="45" y="147"/>
                </a:cxn>
                <a:cxn ang="0">
                  <a:pos x="40" y="156"/>
                </a:cxn>
                <a:cxn ang="0">
                  <a:pos x="40" y="165"/>
                </a:cxn>
                <a:cxn ang="0">
                  <a:pos x="40" y="174"/>
                </a:cxn>
                <a:cxn ang="0">
                  <a:pos x="49" y="178"/>
                </a:cxn>
                <a:cxn ang="0">
                  <a:pos x="54" y="183"/>
                </a:cxn>
                <a:cxn ang="0">
                  <a:pos x="63" y="183"/>
                </a:cxn>
                <a:cxn ang="0">
                  <a:pos x="72" y="183"/>
                </a:cxn>
                <a:cxn ang="0">
                  <a:pos x="139" y="143"/>
                </a:cxn>
                <a:cxn ang="0">
                  <a:pos x="197" y="178"/>
                </a:cxn>
                <a:cxn ang="0">
                  <a:pos x="112" y="223"/>
                </a:cxn>
                <a:cxn ang="0">
                  <a:pos x="103" y="232"/>
                </a:cxn>
                <a:cxn ang="0">
                  <a:pos x="98" y="241"/>
                </a:cxn>
                <a:cxn ang="0">
                  <a:pos x="98" y="246"/>
                </a:cxn>
                <a:cxn ang="0">
                  <a:pos x="98" y="254"/>
                </a:cxn>
                <a:cxn ang="0">
                  <a:pos x="103" y="263"/>
                </a:cxn>
                <a:cxn ang="0">
                  <a:pos x="112" y="268"/>
                </a:cxn>
                <a:cxn ang="0">
                  <a:pos x="121" y="268"/>
                </a:cxn>
                <a:cxn ang="0">
                  <a:pos x="130" y="263"/>
                </a:cxn>
                <a:cxn ang="0">
                  <a:pos x="241" y="201"/>
                </a:cxn>
                <a:cxn ang="0">
                  <a:pos x="366" y="272"/>
                </a:cxn>
                <a:cxn ang="0">
                  <a:pos x="393" y="228"/>
                </a:cxn>
                <a:cxn ang="0">
                  <a:pos x="268" y="156"/>
                </a:cxn>
                <a:cxn ang="0">
                  <a:pos x="268" y="22"/>
                </a:cxn>
                <a:cxn ang="0">
                  <a:pos x="268" y="13"/>
                </a:cxn>
                <a:cxn ang="0">
                  <a:pos x="264" y="9"/>
                </a:cxn>
                <a:cxn ang="0">
                  <a:pos x="255" y="4"/>
                </a:cxn>
                <a:cxn ang="0">
                  <a:pos x="250" y="0"/>
                </a:cxn>
                <a:cxn ang="0">
                  <a:pos x="241" y="0"/>
                </a:cxn>
                <a:cxn ang="0">
                  <a:pos x="232" y="4"/>
                </a:cxn>
                <a:cxn ang="0">
                  <a:pos x="228" y="13"/>
                </a:cxn>
                <a:cxn ang="0">
                  <a:pos x="228" y="22"/>
                </a:cxn>
                <a:cxn ang="0">
                  <a:pos x="223" y="129"/>
                </a:cxn>
                <a:cxn ang="0">
                  <a:pos x="165" y="94"/>
                </a:cxn>
                <a:cxn ang="0">
                  <a:pos x="170" y="18"/>
                </a:cxn>
                <a:cxn ang="0">
                  <a:pos x="165" y="9"/>
                </a:cxn>
                <a:cxn ang="0">
                  <a:pos x="161" y="4"/>
                </a:cxn>
                <a:cxn ang="0">
                  <a:pos x="156" y="0"/>
                </a:cxn>
                <a:cxn ang="0">
                  <a:pos x="148" y="0"/>
                </a:cxn>
                <a:cxn ang="0">
                  <a:pos x="139" y="0"/>
                </a:cxn>
                <a:cxn ang="0">
                  <a:pos x="134" y="4"/>
                </a:cxn>
                <a:cxn ang="0">
                  <a:pos x="130" y="9"/>
                </a:cxn>
                <a:cxn ang="0">
                  <a:pos x="125" y="18"/>
                </a:cxn>
                <a:cxn ang="0">
                  <a:pos x="121" y="71"/>
                </a:cxn>
              </a:cxnLst>
              <a:pathLst>
                <a:path w="393" h="272">
                  <a:moveTo>
                    <a:pt x="121" y="71"/>
                  </a:moveTo>
                  <a:lnTo>
                    <a:pt x="36" y="22"/>
                  </a:lnTo>
                  <a:lnTo>
                    <a:pt x="27" y="18"/>
                  </a:lnTo>
                  <a:lnTo>
                    <a:pt x="18" y="18"/>
                  </a:lnTo>
                  <a:lnTo>
                    <a:pt x="9" y="22"/>
                  </a:lnTo>
                  <a:lnTo>
                    <a:pt x="5" y="31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5" y="58"/>
                  </a:lnTo>
                  <a:lnTo>
                    <a:pt x="9" y="62"/>
                  </a:lnTo>
                  <a:lnTo>
                    <a:pt x="98" y="116"/>
                  </a:lnTo>
                  <a:lnTo>
                    <a:pt x="54" y="143"/>
                  </a:lnTo>
                  <a:lnTo>
                    <a:pt x="45" y="147"/>
                  </a:lnTo>
                  <a:lnTo>
                    <a:pt x="40" y="156"/>
                  </a:lnTo>
                  <a:lnTo>
                    <a:pt x="40" y="165"/>
                  </a:lnTo>
                  <a:lnTo>
                    <a:pt x="40" y="174"/>
                  </a:lnTo>
                  <a:lnTo>
                    <a:pt x="49" y="178"/>
                  </a:lnTo>
                  <a:lnTo>
                    <a:pt x="54" y="183"/>
                  </a:lnTo>
                  <a:lnTo>
                    <a:pt x="63" y="183"/>
                  </a:lnTo>
                  <a:lnTo>
                    <a:pt x="72" y="183"/>
                  </a:lnTo>
                  <a:lnTo>
                    <a:pt x="139" y="143"/>
                  </a:lnTo>
                  <a:lnTo>
                    <a:pt x="197" y="178"/>
                  </a:lnTo>
                  <a:lnTo>
                    <a:pt x="112" y="223"/>
                  </a:lnTo>
                  <a:lnTo>
                    <a:pt x="103" y="232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8" y="254"/>
                  </a:lnTo>
                  <a:lnTo>
                    <a:pt x="103" y="263"/>
                  </a:lnTo>
                  <a:lnTo>
                    <a:pt x="112" y="268"/>
                  </a:lnTo>
                  <a:lnTo>
                    <a:pt x="121" y="268"/>
                  </a:lnTo>
                  <a:lnTo>
                    <a:pt x="130" y="263"/>
                  </a:lnTo>
                  <a:lnTo>
                    <a:pt x="241" y="201"/>
                  </a:lnTo>
                  <a:lnTo>
                    <a:pt x="366" y="272"/>
                  </a:lnTo>
                  <a:lnTo>
                    <a:pt x="393" y="228"/>
                  </a:lnTo>
                  <a:lnTo>
                    <a:pt x="268" y="156"/>
                  </a:lnTo>
                  <a:lnTo>
                    <a:pt x="268" y="22"/>
                  </a:lnTo>
                  <a:lnTo>
                    <a:pt x="268" y="13"/>
                  </a:lnTo>
                  <a:lnTo>
                    <a:pt x="264" y="9"/>
                  </a:lnTo>
                  <a:lnTo>
                    <a:pt x="255" y="4"/>
                  </a:lnTo>
                  <a:lnTo>
                    <a:pt x="250" y="0"/>
                  </a:lnTo>
                  <a:lnTo>
                    <a:pt x="241" y="0"/>
                  </a:lnTo>
                  <a:lnTo>
                    <a:pt x="232" y="4"/>
                  </a:lnTo>
                  <a:lnTo>
                    <a:pt x="228" y="13"/>
                  </a:lnTo>
                  <a:lnTo>
                    <a:pt x="228" y="22"/>
                  </a:lnTo>
                  <a:lnTo>
                    <a:pt x="223" y="129"/>
                  </a:lnTo>
                  <a:lnTo>
                    <a:pt x="165" y="94"/>
                  </a:lnTo>
                  <a:lnTo>
                    <a:pt x="170" y="18"/>
                  </a:lnTo>
                  <a:lnTo>
                    <a:pt x="165" y="9"/>
                  </a:lnTo>
                  <a:lnTo>
                    <a:pt x="161" y="4"/>
                  </a:lnTo>
                  <a:lnTo>
                    <a:pt x="156" y="0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34" y="4"/>
                  </a:lnTo>
                  <a:lnTo>
                    <a:pt x="130" y="9"/>
                  </a:lnTo>
                  <a:lnTo>
                    <a:pt x="125" y="18"/>
                  </a:lnTo>
                  <a:lnTo>
                    <a:pt x="121" y="71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48" name="Freeform 6"/>
            <p:cNvSpPr/>
            <p:nvPr/>
          </p:nvSpPr>
          <p:spPr>
            <a:xfrm>
              <a:off x="0" y="412"/>
              <a:ext cx="393" cy="277"/>
            </a:xfrm>
            <a:custGeom>
              <a:avLst/>
              <a:gdLst/>
              <a:ahLst/>
              <a:cxnLst>
                <a:cxn ang="0">
                  <a:pos x="98" y="156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23"/>
                </a:cxn>
                <a:cxn ang="0">
                  <a:pos x="0" y="228"/>
                </a:cxn>
                <a:cxn ang="0">
                  <a:pos x="0" y="237"/>
                </a:cxn>
                <a:cxn ang="0">
                  <a:pos x="9" y="246"/>
                </a:cxn>
                <a:cxn ang="0">
                  <a:pos x="14" y="250"/>
                </a:cxn>
                <a:cxn ang="0">
                  <a:pos x="23" y="250"/>
                </a:cxn>
                <a:cxn ang="0">
                  <a:pos x="36" y="250"/>
                </a:cxn>
                <a:cxn ang="0">
                  <a:pos x="125" y="196"/>
                </a:cxn>
                <a:cxn ang="0">
                  <a:pos x="125" y="250"/>
                </a:cxn>
                <a:cxn ang="0">
                  <a:pos x="125" y="263"/>
                </a:cxn>
                <a:cxn ang="0">
                  <a:pos x="130" y="268"/>
                </a:cxn>
                <a:cxn ang="0">
                  <a:pos x="139" y="272"/>
                </a:cxn>
                <a:cxn ang="0">
                  <a:pos x="143" y="277"/>
                </a:cxn>
                <a:cxn ang="0">
                  <a:pos x="152" y="277"/>
                </a:cxn>
                <a:cxn ang="0">
                  <a:pos x="161" y="272"/>
                </a:cxn>
                <a:cxn ang="0">
                  <a:pos x="165" y="263"/>
                </a:cxn>
                <a:cxn ang="0">
                  <a:pos x="165" y="254"/>
                </a:cxn>
                <a:cxn ang="0">
                  <a:pos x="165" y="178"/>
                </a:cxn>
                <a:cxn ang="0">
                  <a:pos x="223" y="143"/>
                </a:cxn>
                <a:cxn ang="0">
                  <a:pos x="223" y="241"/>
                </a:cxn>
                <a:cxn ang="0">
                  <a:pos x="223" y="250"/>
                </a:cxn>
                <a:cxn ang="0">
                  <a:pos x="228" y="259"/>
                </a:cxn>
                <a:cxn ang="0">
                  <a:pos x="237" y="263"/>
                </a:cxn>
                <a:cxn ang="0">
                  <a:pos x="246" y="268"/>
                </a:cxn>
                <a:cxn ang="0">
                  <a:pos x="255" y="268"/>
                </a:cxn>
                <a:cxn ang="0">
                  <a:pos x="259" y="263"/>
                </a:cxn>
                <a:cxn ang="0">
                  <a:pos x="264" y="254"/>
                </a:cxn>
                <a:cxn ang="0">
                  <a:pos x="268" y="246"/>
                </a:cxn>
                <a:cxn ang="0">
                  <a:pos x="268" y="116"/>
                </a:cxn>
                <a:cxn ang="0">
                  <a:pos x="393" y="44"/>
                </a:cxn>
                <a:cxn ang="0">
                  <a:pos x="366" y="0"/>
                </a:cxn>
                <a:cxn ang="0">
                  <a:pos x="241" y="71"/>
                </a:cxn>
                <a:cxn ang="0">
                  <a:pos x="125" y="4"/>
                </a:cxn>
                <a:cxn ang="0">
                  <a:pos x="121" y="0"/>
                </a:cxn>
                <a:cxn ang="0">
                  <a:pos x="112" y="0"/>
                </a:cxn>
                <a:cxn ang="0">
                  <a:pos x="103" y="4"/>
                </a:cxn>
                <a:cxn ang="0">
                  <a:pos x="98" y="9"/>
                </a:cxn>
                <a:cxn ang="0">
                  <a:pos x="94" y="18"/>
                </a:cxn>
                <a:cxn ang="0">
                  <a:pos x="94" y="26"/>
                </a:cxn>
                <a:cxn ang="0">
                  <a:pos x="98" y="35"/>
                </a:cxn>
                <a:cxn ang="0">
                  <a:pos x="107" y="40"/>
                </a:cxn>
                <a:cxn ang="0">
                  <a:pos x="197" y="98"/>
                </a:cxn>
                <a:cxn ang="0">
                  <a:pos x="139" y="129"/>
                </a:cxn>
                <a:cxn ang="0">
                  <a:pos x="72" y="89"/>
                </a:cxn>
                <a:cxn ang="0">
                  <a:pos x="63" y="85"/>
                </a:cxn>
                <a:cxn ang="0">
                  <a:pos x="58" y="85"/>
                </a:cxn>
                <a:cxn ang="0">
                  <a:pos x="49" y="89"/>
                </a:cxn>
                <a:cxn ang="0">
                  <a:pos x="45" y="98"/>
                </a:cxn>
                <a:cxn ang="0">
                  <a:pos x="45" y="102"/>
                </a:cxn>
                <a:cxn ang="0">
                  <a:pos x="45" y="111"/>
                </a:cxn>
                <a:cxn ang="0">
                  <a:pos x="45" y="120"/>
                </a:cxn>
                <a:cxn ang="0">
                  <a:pos x="54" y="125"/>
                </a:cxn>
                <a:cxn ang="0">
                  <a:pos x="98" y="156"/>
                </a:cxn>
              </a:cxnLst>
              <a:pathLst>
                <a:path w="393" h="277">
                  <a:moveTo>
                    <a:pt x="98" y="156"/>
                  </a:moveTo>
                  <a:lnTo>
                    <a:pt x="9" y="205"/>
                  </a:lnTo>
                  <a:lnTo>
                    <a:pt x="0" y="214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7"/>
                  </a:lnTo>
                  <a:lnTo>
                    <a:pt x="9" y="246"/>
                  </a:lnTo>
                  <a:lnTo>
                    <a:pt x="14" y="250"/>
                  </a:lnTo>
                  <a:lnTo>
                    <a:pt x="23" y="250"/>
                  </a:lnTo>
                  <a:lnTo>
                    <a:pt x="36" y="250"/>
                  </a:lnTo>
                  <a:lnTo>
                    <a:pt x="125" y="196"/>
                  </a:lnTo>
                  <a:lnTo>
                    <a:pt x="125" y="250"/>
                  </a:lnTo>
                  <a:lnTo>
                    <a:pt x="125" y="263"/>
                  </a:lnTo>
                  <a:lnTo>
                    <a:pt x="130" y="268"/>
                  </a:lnTo>
                  <a:lnTo>
                    <a:pt x="139" y="272"/>
                  </a:lnTo>
                  <a:lnTo>
                    <a:pt x="143" y="277"/>
                  </a:lnTo>
                  <a:lnTo>
                    <a:pt x="152" y="277"/>
                  </a:lnTo>
                  <a:lnTo>
                    <a:pt x="161" y="272"/>
                  </a:lnTo>
                  <a:lnTo>
                    <a:pt x="165" y="263"/>
                  </a:lnTo>
                  <a:lnTo>
                    <a:pt x="165" y="254"/>
                  </a:lnTo>
                  <a:lnTo>
                    <a:pt x="165" y="178"/>
                  </a:lnTo>
                  <a:lnTo>
                    <a:pt x="223" y="143"/>
                  </a:lnTo>
                  <a:lnTo>
                    <a:pt x="223" y="241"/>
                  </a:lnTo>
                  <a:lnTo>
                    <a:pt x="223" y="250"/>
                  </a:lnTo>
                  <a:lnTo>
                    <a:pt x="228" y="259"/>
                  </a:lnTo>
                  <a:lnTo>
                    <a:pt x="237" y="263"/>
                  </a:lnTo>
                  <a:lnTo>
                    <a:pt x="246" y="268"/>
                  </a:lnTo>
                  <a:lnTo>
                    <a:pt x="255" y="268"/>
                  </a:lnTo>
                  <a:lnTo>
                    <a:pt x="259" y="263"/>
                  </a:lnTo>
                  <a:lnTo>
                    <a:pt x="264" y="254"/>
                  </a:lnTo>
                  <a:lnTo>
                    <a:pt x="268" y="246"/>
                  </a:lnTo>
                  <a:lnTo>
                    <a:pt x="268" y="116"/>
                  </a:lnTo>
                  <a:lnTo>
                    <a:pt x="393" y="44"/>
                  </a:lnTo>
                  <a:lnTo>
                    <a:pt x="366" y="0"/>
                  </a:lnTo>
                  <a:lnTo>
                    <a:pt x="241" y="71"/>
                  </a:lnTo>
                  <a:lnTo>
                    <a:pt x="125" y="4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3" y="4"/>
                  </a:lnTo>
                  <a:lnTo>
                    <a:pt x="98" y="9"/>
                  </a:lnTo>
                  <a:lnTo>
                    <a:pt x="94" y="18"/>
                  </a:lnTo>
                  <a:lnTo>
                    <a:pt x="94" y="26"/>
                  </a:lnTo>
                  <a:lnTo>
                    <a:pt x="98" y="35"/>
                  </a:lnTo>
                  <a:lnTo>
                    <a:pt x="107" y="40"/>
                  </a:lnTo>
                  <a:lnTo>
                    <a:pt x="197" y="98"/>
                  </a:lnTo>
                  <a:lnTo>
                    <a:pt x="139" y="129"/>
                  </a:lnTo>
                  <a:lnTo>
                    <a:pt x="72" y="89"/>
                  </a:lnTo>
                  <a:lnTo>
                    <a:pt x="63" y="85"/>
                  </a:lnTo>
                  <a:lnTo>
                    <a:pt x="58" y="85"/>
                  </a:lnTo>
                  <a:lnTo>
                    <a:pt x="49" y="89"/>
                  </a:lnTo>
                  <a:lnTo>
                    <a:pt x="45" y="98"/>
                  </a:lnTo>
                  <a:lnTo>
                    <a:pt x="45" y="102"/>
                  </a:lnTo>
                  <a:lnTo>
                    <a:pt x="45" y="111"/>
                  </a:lnTo>
                  <a:lnTo>
                    <a:pt x="45" y="120"/>
                  </a:lnTo>
                  <a:lnTo>
                    <a:pt x="54" y="125"/>
                  </a:lnTo>
                  <a:lnTo>
                    <a:pt x="98" y="156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49" name="Freeform 7"/>
            <p:cNvSpPr/>
            <p:nvPr/>
          </p:nvSpPr>
          <p:spPr>
            <a:xfrm>
              <a:off x="228" y="434"/>
              <a:ext cx="299" cy="438"/>
            </a:xfrm>
            <a:custGeom>
              <a:avLst/>
              <a:gdLst/>
              <a:ahLst/>
              <a:cxnLst>
                <a:cxn ang="0">
                  <a:pos x="125" y="313"/>
                </a:cxn>
                <a:cxn ang="0">
                  <a:pos x="125" y="411"/>
                </a:cxn>
                <a:cxn ang="0">
                  <a:pos x="129" y="425"/>
                </a:cxn>
                <a:cxn ang="0">
                  <a:pos x="134" y="429"/>
                </a:cxn>
                <a:cxn ang="0">
                  <a:pos x="143" y="434"/>
                </a:cxn>
                <a:cxn ang="0">
                  <a:pos x="147" y="438"/>
                </a:cxn>
                <a:cxn ang="0">
                  <a:pos x="156" y="434"/>
                </a:cxn>
                <a:cxn ang="0">
                  <a:pos x="165" y="429"/>
                </a:cxn>
                <a:cxn ang="0">
                  <a:pos x="174" y="425"/>
                </a:cxn>
                <a:cxn ang="0">
                  <a:pos x="174" y="411"/>
                </a:cxn>
                <a:cxn ang="0">
                  <a:pos x="174" y="308"/>
                </a:cxn>
                <a:cxn ang="0">
                  <a:pos x="223" y="335"/>
                </a:cxn>
                <a:cxn ang="0">
                  <a:pos x="232" y="340"/>
                </a:cxn>
                <a:cxn ang="0">
                  <a:pos x="241" y="340"/>
                </a:cxn>
                <a:cxn ang="0">
                  <a:pos x="250" y="335"/>
                </a:cxn>
                <a:cxn ang="0">
                  <a:pos x="254" y="331"/>
                </a:cxn>
                <a:cxn ang="0">
                  <a:pos x="254" y="322"/>
                </a:cxn>
                <a:cxn ang="0">
                  <a:pos x="254" y="317"/>
                </a:cxn>
                <a:cxn ang="0">
                  <a:pos x="254" y="308"/>
                </a:cxn>
                <a:cxn ang="0">
                  <a:pos x="245" y="300"/>
                </a:cxn>
                <a:cxn ang="0">
                  <a:pos x="178" y="264"/>
                </a:cxn>
                <a:cxn ang="0">
                  <a:pos x="178" y="192"/>
                </a:cxn>
                <a:cxn ang="0">
                  <a:pos x="263" y="246"/>
                </a:cxn>
                <a:cxn ang="0">
                  <a:pos x="272" y="250"/>
                </a:cxn>
                <a:cxn ang="0">
                  <a:pos x="281" y="250"/>
                </a:cxn>
                <a:cxn ang="0">
                  <a:pos x="290" y="246"/>
                </a:cxn>
                <a:cxn ang="0">
                  <a:pos x="294" y="241"/>
                </a:cxn>
                <a:cxn ang="0">
                  <a:pos x="299" y="232"/>
                </a:cxn>
                <a:cxn ang="0">
                  <a:pos x="299" y="224"/>
                </a:cxn>
                <a:cxn ang="0">
                  <a:pos x="294" y="215"/>
                </a:cxn>
                <a:cxn ang="0">
                  <a:pos x="285" y="210"/>
                </a:cxn>
                <a:cxn ang="0">
                  <a:pos x="178" y="143"/>
                </a:cxn>
                <a:cxn ang="0">
                  <a:pos x="178" y="0"/>
                </a:cxn>
                <a:cxn ang="0">
                  <a:pos x="125" y="0"/>
                </a:cxn>
                <a:cxn ang="0">
                  <a:pos x="125" y="143"/>
                </a:cxn>
                <a:cxn ang="0">
                  <a:pos x="9" y="210"/>
                </a:cxn>
                <a:cxn ang="0">
                  <a:pos x="4" y="215"/>
                </a:cxn>
                <a:cxn ang="0">
                  <a:pos x="0" y="224"/>
                </a:cxn>
                <a:cxn ang="0">
                  <a:pos x="0" y="232"/>
                </a:cxn>
                <a:cxn ang="0">
                  <a:pos x="0" y="237"/>
                </a:cxn>
                <a:cxn ang="0">
                  <a:pos x="4" y="246"/>
                </a:cxn>
                <a:cxn ang="0">
                  <a:pos x="13" y="250"/>
                </a:cxn>
                <a:cxn ang="0">
                  <a:pos x="22" y="250"/>
                </a:cxn>
                <a:cxn ang="0">
                  <a:pos x="31" y="246"/>
                </a:cxn>
                <a:cxn ang="0">
                  <a:pos x="125" y="197"/>
                </a:cxn>
                <a:cxn ang="0">
                  <a:pos x="125" y="264"/>
                </a:cxn>
                <a:cxn ang="0">
                  <a:pos x="53" y="300"/>
                </a:cxn>
                <a:cxn ang="0">
                  <a:pos x="49" y="304"/>
                </a:cxn>
                <a:cxn ang="0">
                  <a:pos x="44" y="313"/>
                </a:cxn>
                <a:cxn ang="0">
                  <a:pos x="44" y="322"/>
                </a:cxn>
                <a:cxn ang="0">
                  <a:pos x="49" y="326"/>
                </a:cxn>
                <a:cxn ang="0">
                  <a:pos x="53" y="331"/>
                </a:cxn>
                <a:cxn ang="0">
                  <a:pos x="62" y="335"/>
                </a:cxn>
                <a:cxn ang="0">
                  <a:pos x="67" y="335"/>
                </a:cxn>
                <a:cxn ang="0">
                  <a:pos x="76" y="335"/>
                </a:cxn>
                <a:cxn ang="0">
                  <a:pos x="125" y="313"/>
                </a:cxn>
              </a:cxnLst>
              <a:pathLst>
                <a:path w="299" h="438">
                  <a:moveTo>
                    <a:pt x="125" y="313"/>
                  </a:moveTo>
                  <a:lnTo>
                    <a:pt x="125" y="411"/>
                  </a:lnTo>
                  <a:lnTo>
                    <a:pt x="129" y="425"/>
                  </a:lnTo>
                  <a:lnTo>
                    <a:pt x="134" y="429"/>
                  </a:lnTo>
                  <a:lnTo>
                    <a:pt x="143" y="434"/>
                  </a:lnTo>
                  <a:lnTo>
                    <a:pt x="147" y="438"/>
                  </a:lnTo>
                  <a:lnTo>
                    <a:pt x="156" y="434"/>
                  </a:lnTo>
                  <a:lnTo>
                    <a:pt x="165" y="429"/>
                  </a:lnTo>
                  <a:lnTo>
                    <a:pt x="174" y="425"/>
                  </a:lnTo>
                  <a:lnTo>
                    <a:pt x="174" y="411"/>
                  </a:lnTo>
                  <a:lnTo>
                    <a:pt x="174" y="308"/>
                  </a:lnTo>
                  <a:lnTo>
                    <a:pt x="223" y="335"/>
                  </a:lnTo>
                  <a:lnTo>
                    <a:pt x="232" y="340"/>
                  </a:lnTo>
                  <a:lnTo>
                    <a:pt x="241" y="340"/>
                  </a:lnTo>
                  <a:lnTo>
                    <a:pt x="250" y="335"/>
                  </a:lnTo>
                  <a:lnTo>
                    <a:pt x="254" y="331"/>
                  </a:lnTo>
                  <a:lnTo>
                    <a:pt x="254" y="322"/>
                  </a:lnTo>
                  <a:lnTo>
                    <a:pt x="254" y="317"/>
                  </a:lnTo>
                  <a:lnTo>
                    <a:pt x="254" y="308"/>
                  </a:lnTo>
                  <a:lnTo>
                    <a:pt x="245" y="300"/>
                  </a:lnTo>
                  <a:lnTo>
                    <a:pt x="178" y="264"/>
                  </a:lnTo>
                  <a:lnTo>
                    <a:pt x="178" y="192"/>
                  </a:lnTo>
                  <a:lnTo>
                    <a:pt x="263" y="246"/>
                  </a:lnTo>
                  <a:lnTo>
                    <a:pt x="272" y="250"/>
                  </a:lnTo>
                  <a:lnTo>
                    <a:pt x="281" y="250"/>
                  </a:lnTo>
                  <a:lnTo>
                    <a:pt x="290" y="246"/>
                  </a:lnTo>
                  <a:lnTo>
                    <a:pt x="294" y="241"/>
                  </a:lnTo>
                  <a:lnTo>
                    <a:pt x="299" y="232"/>
                  </a:lnTo>
                  <a:lnTo>
                    <a:pt x="299" y="224"/>
                  </a:lnTo>
                  <a:lnTo>
                    <a:pt x="294" y="215"/>
                  </a:lnTo>
                  <a:lnTo>
                    <a:pt x="285" y="210"/>
                  </a:lnTo>
                  <a:lnTo>
                    <a:pt x="178" y="143"/>
                  </a:lnTo>
                  <a:lnTo>
                    <a:pt x="178" y="0"/>
                  </a:lnTo>
                  <a:lnTo>
                    <a:pt x="125" y="0"/>
                  </a:lnTo>
                  <a:lnTo>
                    <a:pt x="125" y="143"/>
                  </a:lnTo>
                  <a:lnTo>
                    <a:pt x="9" y="210"/>
                  </a:lnTo>
                  <a:lnTo>
                    <a:pt x="4" y="215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4" y="246"/>
                  </a:lnTo>
                  <a:lnTo>
                    <a:pt x="13" y="250"/>
                  </a:lnTo>
                  <a:lnTo>
                    <a:pt x="22" y="250"/>
                  </a:lnTo>
                  <a:lnTo>
                    <a:pt x="31" y="246"/>
                  </a:lnTo>
                  <a:lnTo>
                    <a:pt x="125" y="197"/>
                  </a:lnTo>
                  <a:lnTo>
                    <a:pt x="125" y="264"/>
                  </a:lnTo>
                  <a:lnTo>
                    <a:pt x="53" y="300"/>
                  </a:lnTo>
                  <a:lnTo>
                    <a:pt x="49" y="304"/>
                  </a:lnTo>
                  <a:lnTo>
                    <a:pt x="44" y="313"/>
                  </a:lnTo>
                  <a:lnTo>
                    <a:pt x="44" y="322"/>
                  </a:lnTo>
                  <a:lnTo>
                    <a:pt x="49" y="326"/>
                  </a:lnTo>
                  <a:lnTo>
                    <a:pt x="53" y="331"/>
                  </a:lnTo>
                  <a:lnTo>
                    <a:pt x="62" y="335"/>
                  </a:lnTo>
                  <a:lnTo>
                    <a:pt x="67" y="335"/>
                  </a:lnTo>
                  <a:lnTo>
                    <a:pt x="76" y="335"/>
                  </a:lnTo>
                  <a:lnTo>
                    <a:pt x="125" y="313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50" name="Freeform 8"/>
            <p:cNvSpPr/>
            <p:nvPr/>
          </p:nvSpPr>
          <p:spPr>
            <a:xfrm>
              <a:off x="366" y="412"/>
              <a:ext cx="393" cy="272"/>
            </a:xfrm>
            <a:custGeom>
              <a:avLst/>
              <a:gdLst/>
              <a:ahLst/>
              <a:cxnLst>
                <a:cxn ang="0">
                  <a:pos x="272" y="201"/>
                </a:cxn>
                <a:cxn ang="0">
                  <a:pos x="357" y="250"/>
                </a:cxn>
                <a:cxn ang="0">
                  <a:pos x="366" y="254"/>
                </a:cxn>
                <a:cxn ang="0">
                  <a:pos x="375" y="254"/>
                </a:cxn>
                <a:cxn ang="0">
                  <a:pos x="384" y="250"/>
                </a:cxn>
                <a:cxn ang="0">
                  <a:pos x="388" y="241"/>
                </a:cxn>
                <a:cxn ang="0">
                  <a:pos x="393" y="232"/>
                </a:cxn>
                <a:cxn ang="0">
                  <a:pos x="393" y="223"/>
                </a:cxn>
                <a:cxn ang="0">
                  <a:pos x="388" y="214"/>
                </a:cxn>
                <a:cxn ang="0">
                  <a:pos x="384" y="210"/>
                </a:cxn>
                <a:cxn ang="0">
                  <a:pos x="295" y="156"/>
                </a:cxn>
                <a:cxn ang="0">
                  <a:pos x="339" y="129"/>
                </a:cxn>
                <a:cxn ang="0">
                  <a:pos x="348" y="125"/>
                </a:cxn>
                <a:cxn ang="0">
                  <a:pos x="353" y="116"/>
                </a:cxn>
                <a:cxn ang="0">
                  <a:pos x="353" y="107"/>
                </a:cxn>
                <a:cxn ang="0">
                  <a:pos x="353" y="98"/>
                </a:cxn>
                <a:cxn ang="0">
                  <a:pos x="344" y="94"/>
                </a:cxn>
                <a:cxn ang="0">
                  <a:pos x="339" y="89"/>
                </a:cxn>
                <a:cxn ang="0">
                  <a:pos x="330" y="89"/>
                </a:cxn>
                <a:cxn ang="0">
                  <a:pos x="321" y="89"/>
                </a:cxn>
                <a:cxn ang="0">
                  <a:pos x="254" y="129"/>
                </a:cxn>
                <a:cxn ang="0">
                  <a:pos x="196" y="94"/>
                </a:cxn>
                <a:cxn ang="0">
                  <a:pos x="281" y="49"/>
                </a:cxn>
                <a:cxn ang="0">
                  <a:pos x="290" y="40"/>
                </a:cxn>
                <a:cxn ang="0">
                  <a:pos x="295" y="31"/>
                </a:cxn>
                <a:cxn ang="0">
                  <a:pos x="295" y="26"/>
                </a:cxn>
                <a:cxn ang="0">
                  <a:pos x="295" y="18"/>
                </a:cxn>
                <a:cxn ang="0">
                  <a:pos x="290" y="9"/>
                </a:cxn>
                <a:cxn ang="0">
                  <a:pos x="281" y="4"/>
                </a:cxn>
                <a:cxn ang="0">
                  <a:pos x="272" y="4"/>
                </a:cxn>
                <a:cxn ang="0">
                  <a:pos x="263" y="9"/>
                </a:cxn>
                <a:cxn ang="0">
                  <a:pos x="152" y="71"/>
                </a:cxn>
                <a:cxn ang="0">
                  <a:pos x="27" y="0"/>
                </a:cxn>
                <a:cxn ang="0">
                  <a:pos x="0" y="44"/>
                </a:cxn>
                <a:cxn ang="0">
                  <a:pos x="125" y="116"/>
                </a:cxn>
                <a:cxn ang="0">
                  <a:pos x="125" y="250"/>
                </a:cxn>
                <a:cxn ang="0">
                  <a:pos x="125" y="259"/>
                </a:cxn>
                <a:cxn ang="0">
                  <a:pos x="129" y="263"/>
                </a:cxn>
                <a:cxn ang="0">
                  <a:pos x="138" y="268"/>
                </a:cxn>
                <a:cxn ang="0">
                  <a:pos x="143" y="272"/>
                </a:cxn>
                <a:cxn ang="0">
                  <a:pos x="152" y="272"/>
                </a:cxn>
                <a:cxn ang="0">
                  <a:pos x="161" y="268"/>
                </a:cxn>
                <a:cxn ang="0">
                  <a:pos x="165" y="259"/>
                </a:cxn>
                <a:cxn ang="0">
                  <a:pos x="165" y="250"/>
                </a:cxn>
                <a:cxn ang="0">
                  <a:pos x="170" y="143"/>
                </a:cxn>
                <a:cxn ang="0">
                  <a:pos x="228" y="178"/>
                </a:cxn>
                <a:cxn ang="0">
                  <a:pos x="223" y="254"/>
                </a:cxn>
                <a:cxn ang="0">
                  <a:pos x="228" y="263"/>
                </a:cxn>
                <a:cxn ang="0">
                  <a:pos x="232" y="268"/>
                </a:cxn>
                <a:cxn ang="0">
                  <a:pos x="237" y="272"/>
                </a:cxn>
                <a:cxn ang="0">
                  <a:pos x="245" y="272"/>
                </a:cxn>
                <a:cxn ang="0">
                  <a:pos x="254" y="272"/>
                </a:cxn>
                <a:cxn ang="0">
                  <a:pos x="259" y="268"/>
                </a:cxn>
                <a:cxn ang="0">
                  <a:pos x="263" y="263"/>
                </a:cxn>
                <a:cxn ang="0">
                  <a:pos x="268" y="254"/>
                </a:cxn>
                <a:cxn ang="0">
                  <a:pos x="272" y="201"/>
                </a:cxn>
              </a:cxnLst>
              <a:pathLst>
                <a:path w="393" h="272">
                  <a:moveTo>
                    <a:pt x="272" y="201"/>
                  </a:moveTo>
                  <a:lnTo>
                    <a:pt x="357" y="250"/>
                  </a:lnTo>
                  <a:lnTo>
                    <a:pt x="366" y="254"/>
                  </a:lnTo>
                  <a:lnTo>
                    <a:pt x="375" y="254"/>
                  </a:lnTo>
                  <a:lnTo>
                    <a:pt x="384" y="250"/>
                  </a:lnTo>
                  <a:lnTo>
                    <a:pt x="388" y="241"/>
                  </a:lnTo>
                  <a:lnTo>
                    <a:pt x="393" y="232"/>
                  </a:lnTo>
                  <a:lnTo>
                    <a:pt x="393" y="223"/>
                  </a:lnTo>
                  <a:lnTo>
                    <a:pt x="388" y="214"/>
                  </a:lnTo>
                  <a:lnTo>
                    <a:pt x="384" y="210"/>
                  </a:lnTo>
                  <a:lnTo>
                    <a:pt x="295" y="156"/>
                  </a:lnTo>
                  <a:lnTo>
                    <a:pt x="339" y="129"/>
                  </a:lnTo>
                  <a:lnTo>
                    <a:pt x="348" y="125"/>
                  </a:lnTo>
                  <a:lnTo>
                    <a:pt x="353" y="116"/>
                  </a:lnTo>
                  <a:lnTo>
                    <a:pt x="353" y="107"/>
                  </a:lnTo>
                  <a:lnTo>
                    <a:pt x="353" y="98"/>
                  </a:lnTo>
                  <a:lnTo>
                    <a:pt x="344" y="94"/>
                  </a:lnTo>
                  <a:lnTo>
                    <a:pt x="339" y="89"/>
                  </a:lnTo>
                  <a:lnTo>
                    <a:pt x="330" y="89"/>
                  </a:lnTo>
                  <a:lnTo>
                    <a:pt x="321" y="89"/>
                  </a:lnTo>
                  <a:lnTo>
                    <a:pt x="254" y="129"/>
                  </a:lnTo>
                  <a:lnTo>
                    <a:pt x="196" y="94"/>
                  </a:lnTo>
                  <a:lnTo>
                    <a:pt x="281" y="49"/>
                  </a:lnTo>
                  <a:lnTo>
                    <a:pt x="290" y="40"/>
                  </a:lnTo>
                  <a:lnTo>
                    <a:pt x="295" y="31"/>
                  </a:lnTo>
                  <a:lnTo>
                    <a:pt x="295" y="26"/>
                  </a:lnTo>
                  <a:lnTo>
                    <a:pt x="295" y="18"/>
                  </a:lnTo>
                  <a:lnTo>
                    <a:pt x="290" y="9"/>
                  </a:lnTo>
                  <a:lnTo>
                    <a:pt x="281" y="4"/>
                  </a:lnTo>
                  <a:lnTo>
                    <a:pt x="272" y="4"/>
                  </a:lnTo>
                  <a:lnTo>
                    <a:pt x="263" y="9"/>
                  </a:lnTo>
                  <a:lnTo>
                    <a:pt x="152" y="71"/>
                  </a:lnTo>
                  <a:lnTo>
                    <a:pt x="27" y="0"/>
                  </a:lnTo>
                  <a:lnTo>
                    <a:pt x="0" y="44"/>
                  </a:lnTo>
                  <a:lnTo>
                    <a:pt x="125" y="116"/>
                  </a:lnTo>
                  <a:lnTo>
                    <a:pt x="125" y="250"/>
                  </a:lnTo>
                  <a:lnTo>
                    <a:pt x="125" y="259"/>
                  </a:lnTo>
                  <a:lnTo>
                    <a:pt x="129" y="263"/>
                  </a:lnTo>
                  <a:lnTo>
                    <a:pt x="138" y="268"/>
                  </a:lnTo>
                  <a:lnTo>
                    <a:pt x="143" y="272"/>
                  </a:lnTo>
                  <a:lnTo>
                    <a:pt x="152" y="272"/>
                  </a:lnTo>
                  <a:lnTo>
                    <a:pt x="161" y="268"/>
                  </a:lnTo>
                  <a:lnTo>
                    <a:pt x="165" y="259"/>
                  </a:lnTo>
                  <a:lnTo>
                    <a:pt x="165" y="250"/>
                  </a:lnTo>
                  <a:lnTo>
                    <a:pt x="170" y="143"/>
                  </a:lnTo>
                  <a:lnTo>
                    <a:pt x="228" y="178"/>
                  </a:lnTo>
                  <a:lnTo>
                    <a:pt x="223" y="254"/>
                  </a:lnTo>
                  <a:lnTo>
                    <a:pt x="228" y="263"/>
                  </a:lnTo>
                  <a:lnTo>
                    <a:pt x="232" y="268"/>
                  </a:lnTo>
                  <a:lnTo>
                    <a:pt x="237" y="272"/>
                  </a:lnTo>
                  <a:lnTo>
                    <a:pt x="245" y="272"/>
                  </a:lnTo>
                  <a:lnTo>
                    <a:pt x="254" y="272"/>
                  </a:lnTo>
                  <a:lnTo>
                    <a:pt x="259" y="268"/>
                  </a:lnTo>
                  <a:lnTo>
                    <a:pt x="263" y="263"/>
                  </a:lnTo>
                  <a:lnTo>
                    <a:pt x="268" y="254"/>
                  </a:lnTo>
                  <a:lnTo>
                    <a:pt x="272" y="201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51" name="Freeform 9"/>
            <p:cNvSpPr/>
            <p:nvPr/>
          </p:nvSpPr>
          <p:spPr>
            <a:xfrm>
              <a:off x="366" y="179"/>
              <a:ext cx="393" cy="277"/>
            </a:xfrm>
            <a:custGeom>
              <a:avLst/>
              <a:gdLst/>
              <a:ahLst/>
              <a:cxnLst>
                <a:cxn ang="0">
                  <a:pos x="295" y="121"/>
                </a:cxn>
                <a:cxn ang="0">
                  <a:pos x="384" y="72"/>
                </a:cxn>
                <a:cxn ang="0">
                  <a:pos x="393" y="63"/>
                </a:cxn>
                <a:cxn ang="0">
                  <a:pos x="393" y="54"/>
                </a:cxn>
                <a:cxn ang="0">
                  <a:pos x="393" y="49"/>
                </a:cxn>
                <a:cxn ang="0">
                  <a:pos x="393" y="40"/>
                </a:cxn>
                <a:cxn ang="0">
                  <a:pos x="384" y="31"/>
                </a:cxn>
                <a:cxn ang="0">
                  <a:pos x="379" y="27"/>
                </a:cxn>
                <a:cxn ang="0">
                  <a:pos x="370" y="27"/>
                </a:cxn>
                <a:cxn ang="0">
                  <a:pos x="357" y="27"/>
                </a:cxn>
                <a:cxn ang="0">
                  <a:pos x="268" y="81"/>
                </a:cxn>
                <a:cxn ang="0">
                  <a:pos x="268" y="27"/>
                </a:cxn>
                <a:cxn ang="0">
                  <a:pos x="268" y="14"/>
                </a:cxn>
                <a:cxn ang="0">
                  <a:pos x="263" y="9"/>
                </a:cxn>
                <a:cxn ang="0">
                  <a:pos x="254" y="5"/>
                </a:cxn>
                <a:cxn ang="0">
                  <a:pos x="250" y="0"/>
                </a:cxn>
                <a:cxn ang="0">
                  <a:pos x="241" y="5"/>
                </a:cxn>
                <a:cxn ang="0">
                  <a:pos x="232" y="5"/>
                </a:cxn>
                <a:cxn ang="0">
                  <a:pos x="228" y="14"/>
                </a:cxn>
                <a:cxn ang="0">
                  <a:pos x="228" y="23"/>
                </a:cxn>
                <a:cxn ang="0">
                  <a:pos x="228" y="99"/>
                </a:cxn>
                <a:cxn ang="0">
                  <a:pos x="170" y="134"/>
                </a:cxn>
                <a:cxn ang="0">
                  <a:pos x="170" y="36"/>
                </a:cxn>
                <a:cxn ang="0">
                  <a:pos x="170" y="27"/>
                </a:cxn>
                <a:cxn ang="0">
                  <a:pos x="165" y="18"/>
                </a:cxn>
                <a:cxn ang="0">
                  <a:pos x="156" y="14"/>
                </a:cxn>
                <a:cxn ang="0">
                  <a:pos x="147" y="9"/>
                </a:cxn>
                <a:cxn ang="0">
                  <a:pos x="138" y="9"/>
                </a:cxn>
                <a:cxn ang="0">
                  <a:pos x="134" y="14"/>
                </a:cxn>
                <a:cxn ang="0">
                  <a:pos x="129" y="23"/>
                </a:cxn>
                <a:cxn ang="0">
                  <a:pos x="125" y="31"/>
                </a:cxn>
                <a:cxn ang="0">
                  <a:pos x="125" y="161"/>
                </a:cxn>
                <a:cxn ang="0">
                  <a:pos x="0" y="233"/>
                </a:cxn>
                <a:cxn ang="0">
                  <a:pos x="27" y="277"/>
                </a:cxn>
                <a:cxn ang="0">
                  <a:pos x="152" y="206"/>
                </a:cxn>
                <a:cxn ang="0">
                  <a:pos x="268" y="273"/>
                </a:cxn>
                <a:cxn ang="0">
                  <a:pos x="272" y="277"/>
                </a:cxn>
                <a:cxn ang="0">
                  <a:pos x="281" y="277"/>
                </a:cxn>
                <a:cxn ang="0">
                  <a:pos x="290" y="273"/>
                </a:cxn>
                <a:cxn ang="0">
                  <a:pos x="295" y="268"/>
                </a:cxn>
                <a:cxn ang="0">
                  <a:pos x="299" y="259"/>
                </a:cxn>
                <a:cxn ang="0">
                  <a:pos x="299" y="251"/>
                </a:cxn>
                <a:cxn ang="0">
                  <a:pos x="295" y="242"/>
                </a:cxn>
                <a:cxn ang="0">
                  <a:pos x="286" y="237"/>
                </a:cxn>
                <a:cxn ang="0">
                  <a:pos x="196" y="179"/>
                </a:cxn>
                <a:cxn ang="0">
                  <a:pos x="254" y="148"/>
                </a:cxn>
                <a:cxn ang="0">
                  <a:pos x="321" y="188"/>
                </a:cxn>
                <a:cxn ang="0">
                  <a:pos x="330" y="192"/>
                </a:cxn>
                <a:cxn ang="0">
                  <a:pos x="335" y="192"/>
                </a:cxn>
                <a:cxn ang="0">
                  <a:pos x="344" y="188"/>
                </a:cxn>
                <a:cxn ang="0">
                  <a:pos x="348" y="179"/>
                </a:cxn>
                <a:cxn ang="0">
                  <a:pos x="348" y="175"/>
                </a:cxn>
                <a:cxn ang="0">
                  <a:pos x="348" y="166"/>
                </a:cxn>
                <a:cxn ang="0">
                  <a:pos x="348" y="157"/>
                </a:cxn>
                <a:cxn ang="0">
                  <a:pos x="339" y="152"/>
                </a:cxn>
                <a:cxn ang="0">
                  <a:pos x="295" y="121"/>
                </a:cxn>
              </a:cxnLst>
              <a:pathLst>
                <a:path w="393" h="277">
                  <a:moveTo>
                    <a:pt x="295" y="121"/>
                  </a:moveTo>
                  <a:lnTo>
                    <a:pt x="384" y="72"/>
                  </a:lnTo>
                  <a:lnTo>
                    <a:pt x="393" y="63"/>
                  </a:lnTo>
                  <a:lnTo>
                    <a:pt x="393" y="54"/>
                  </a:lnTo>
                  <a:lnTo>
                    <a:pt x="393" y="49"/>
                  </a:lnTo>
                  <a:lnTo>
                    <a:pt x="393" y="40"/>
                  </a:lnTo>
                  <a:lnTo>
                    <a:pt x="384" y="31"/>
                  </a:lnTo>
                  <a:lnTo>
                    <a:pt x="379" y="27"/>
                  </a:lnTo>
                  <a:lnTo>
                    <a:pt x="370" y="27"/>
                  </a:lnTo>
                  <a:lnTo>
                    <a:pt x="357" y="27"/>
                  </a:lnTo>
                  <a:lnTo>
                    <a:pt x="268" y="81"/>
                  </a:lnTo>
                  <a:lnTo>
                    <a:pt x="268" y="27"/>
                  </a:lnTo>
                  <a:lnTo>
                    <a:pt x="268" y="14"/>
                  </a:lnTo>
                  <a:lnTo>
                    <a:pt x="263" y="9"/>
                  </a:lnTo>
                  <a:lnTo>
                    <a:pt x="254" y="5"/>
                  </a:lnTo>
                  <a:lnTo>
                    <a:pt x="250" y="0"/>
                  </a:lnTo>
                  <a:lnTo>
                    <a:pt x="241" y="5"/>
                  </a:lnTo>
                  <a:lnTo>
                    <a:pt x="232" y="5"/>
                  </a:lnTo>
                  <a:lnTo>
                    <a:pt x="228" y="14"/>
                  </a:lnTo>
                  <a:lnTo>
                    <a:pt x="228" y="23"/>
                  </a:lnTo>
                  <a:lnTo>
                    <a:pt x="228" y="99"/>
                  </a:lnTo>
                  <a:lnTo>
                    <a:pt x="170" y="134"/>
                  </a:lnTo>
                  <a:lnTo>
                    <a:pt x="170" y="36"/>
                  </a:lnTo>
                  <a:lnTo>
                    <a:pt x="170" y="27"/>
                  </a:lnTo>
                  <a:lnTo>
                    <a:pt x="165" y="18"/>
                  </a:lnTo>
                  <a:lnTo>
                    <a:pt x="156" y="14"/>
                  </a:lnTo>
                  <a:lnTo>
                    <a:pt x="147" y="9"/>
                  </a:lnTo>
                  <a:lnTo>
                    <a:pt x="138" y="9"/>
                  </a:lnTo>
                  <a:lnTo>
                    <a:pt x="134" y="14"/>
                  </a:lnTo>
                  <a:lnTo>
                    <a:pt x="129" y="23"/>
                  </a:lnTo>
                  <a:lnTo>
                    <a:pt x="125" y="31"/>
                  </a:lnTo>
                  <a:lnTo>
                    <a:pt x="125" y="161"/>
                  </a:lnTo>
                  <a:lnTo>
                    <a:pt x="0" y="233"/>
                  </a:lnTo>
                  <a:lnTo>
                    <a:pt x="27" y="277"/>
                  </a:lnTo>
                  <a:lnTo>
                    <a:pt x="152" y="206"/>
                  </a:lnTo>
                  <a:lnTo>
                    <a:pt x="268" y="273"/>
                  </a:lnTo>
                  <a:lnTo>
                    <a:pt x="272" y="277"/>
                  </a:lnTo>
                  <a:lnTo>
                    <a:pt x="281" y="277"/>
                  </a:lnTo>
                  <a:lnTo>
                    <a:pt x="290" y="273"/>
                  </a:lnTo>
                  <a:lnTo>
                    <a:pt x="295" y="268"/>
                  </a:lnTo>
                  <a:lnTo>
                    <a:pt x="299" y="259"/>
                  </a:lnTo>
                  <a:lnTo>
                    <a:pt x="299" y="251"/>
                  </a:lnTo>
                  <a:lnTo>
                    <a:pt x="295" y="242"/>
                  </a:lnTo>
                  <a:lnTo>
                    <a:pt x="286" y="237"/>
                  </a:lnTo>
                  <a:lnTo>
                    <a:pt x="196" y="179"/>
                  </a:lnTo>
                  <a:lnTo>
                    <a:pt x="254" y="148"/>
                  </a:lnTo>
                  <a:lnTo>
                    <a:pt x="321" y="188"/>
                  </a:lnTo>
                  <a:lnTo>
                    <a:pt x="330" y="192"/>
                  </a:lnTo>
                  <a:lnTo>
                    <a:pt x="335" y="192"/>
                  </a:lnTo>
                  <a:lnTo>
                    <a:pt x="344" y="188"/>
                  </a:lnTo>
                  <a:lnTo>
                    <a:pt x="348" y="179"/>
                  </a:lnTo>
                  <a:lnTo>
                    <a:pt x="348" y="175"/>
                  </a:lnTo>
                  <a:lnTo>
                    <a:pt x="348" y="166"/>
                  </a:lnTo>
                  <a:lnTo>
                    <a:pt x="348" y="157"/>
                  </a:lnTo>
                  <a:lnTo>
                    <a:pt x="339" y="152"/>
                  </a:lnTo>
                  <a:lnTo>
                    <a:pt x="295" y="121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52" name="Freeform 10"/>
            <p:cNvSpPr/>
            <p:nvPr/>
          </p:nvSpPr>
          <p:spPr>
            <a:xfrm>
              <a:off x="250" y="322"/>
              <a:ext cx="263" cy="228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49" y="67"/>
                </a:cxn>
                <a:cxn ang="0">
                  <a:pos x="67" y="0"/>
                </a:cxn>
                <a:cxn ang="0">
                  <a:pos x="134" y="23"/>
                </a:cxn>
                <a:cxn ang="0">
                  <a:pos x="201" y="0"/>
                </a:cxn>
                <a:cxn ang="0">
                  <a:pos x="214" y="67"/>
                </a:cxn>
                <a:cxn ang="0">
                  <a:pos x="263" y="116"/>
                </a:cxn>
                <a:cxn ang="0">
                  <a:pos x="214" y="161"/>
                </a:cxn>
                <a:cxn ang="0">
                  <a:pos x="201" y="228"/>
                </a:cxn>
                <a:cxn ang="0">
                  <a:pos x="134" y="210"/>
                </a:cxn>
                <a:cxn ang="0">
                  <a:pos x="67" y="228"/>
                </a:cxn>
                <a:cxn ang="0">
                  <a:pos x="49" y="161"/>
                </a:cxn>
                <a:cxn ang="0">
                  <a:pos x="0" y="116"/>
                </a:cxn>
              </a:cxnLst>
              <a:pathLst>
                <a:path w="263" h="228">
                  <a:moveTo>
                    <a:pt x="0" y="116"/>
                  </a:moveTo>
                  <a:lnTo>
                    <a:pt x="49" y="67"/>
                  </a:lnTo>
                  <a:lnTo>
                    <a:pt x="67" y="0"/>
                  </a:lnTo>
                  <a:lnTo>
                    <a:pt x="134" y="23"/>
                  </a:lnTo>
                  <a:lnTo>
                    <a:pt x="201" y="0"/>
                  </a:lnTo>
                  <a:lnTo>
                    <a:pt x="214" y="67"/>
                  </a:lnTo>
                  <a:lnTo>
                    <a:pt x="263" y="116"/>
                  </a:lnTo>
                  <a:lnTo>
                    <a:pt x="214" y="161"/>
                  </a:lnTo>
                  <a:lnTo>
                    <a:pt x="201" y="228"/>
                  </a:lnTo>
                  <a:lnTo>
                    <a:pt x="134" y="210"/>
                  </a:lnTo>
                  <a:lnTo>
                    <a:pt x="67" y="228"/>
                  </a:lnTo>
                  <a:lnTo>
                    <a:pt x="49" y="161"/>
                  </a:lnTo>
                  <a:lnTo>
                    <a:pt x="0" y="116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5853" name="TextBox 14"/>
          <p:cNvSpPr/>
          <p:nvPr/>
        </p:nvSpPr>
        <p:spPr>
          <a:xfrm>
            <a:off x="1330325" y="1028700"/>
            <a:ext cx="3386138" cy="598488"/>
          </a:xfrm>
          <a:prstGeom prst="rect">
            <a:avLst/>
          </a:prstGeom>
          <a:gradFill rotWithShape="1">
            <a:gsLst>
              <a:gs pos="0">
                <a:srgbClr val="CBD5FF">
                  <a:alpha val="100000"/>
                </a:srgbClr>
              </a:gs>
              <a:gs pos="34999">
                <a:srgbClr val="DAE0FE">
                  <a:alpha val="100000"/>
                </a:srgbClr>
              </a:gs>
              <a:gs pos="100000">
                <a:srgbClr val="EFF2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B3BAD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defTabSz="914400"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200" dirty="0">
                <a:solidFill>
                  <a:srgbClr val="002A5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2.2</a:t>
            </a:r>
            <a:r>
              <a:rPr lang="zh-CN" altLang="en-US" sz="2200" dirty="0">
                <a:solidFill>
                  <a:srgbClr val="002A5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实习带给了你什么</a:t>
            </a:r>
            <a:endParaRPr lang="zh-CN" altLang="en-US" sz="2200" dirty="0">
              <a:solidFill>
                <a:srgbClr val="002A56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32776" name="TextBox 1"/>
          <p:cNvSpPr/>
          <p:nvPr/>
        </p:nvSpPr>
        <p:spPr>
          <a:xfrm>
            <a:off x="1182688" y="1965325"/>
            <a:ext cx="6929438" cy="3322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hlink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Verdana" panose="020B060403050404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Verdana" panose="020B060403050404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Verdana" panose="020B060403050404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Verdana" panose="020B0604030504040204" pitchFamily="34" charset="0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简历增色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能力提升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保底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offer</a:t>
            </a:r>
            <a:endParaRPr kumimoji="0" lang="en-US" altLang="zh-CN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专业技能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查漏补缺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~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不断完善自己的过程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~</a:t>
            </a:r>
            <a:endParaRPr kumimoji="0" lang="en-US" altLang="zh-CN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</p:txBody>
      </p:sp>
      <p:sp>
        <p:nvSpPr>
          <p:cNvPr id="35855" name="TextBox 2"/>
          <p:cNvSpPr/>
          <p:nvPr/>
        </p:nvSpPr>
        <p:spPr>
          <a:xfrm>
            <a:off x="-544512" y="4005263"/>
            <a:ext cx="8091487" cy="4810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 defTabSz="9144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 sz="2000" dirty="0">
              <a:solidFill>
                <a:srgbClr val="003366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856" name="Rectangle 11"/>
          <p:cNvSpPr/>
          <p:nvPr/>
        </p:nvSpPr>
        <p:spPr>
          <a:xfrm>
            <a:off x="1260475" y="292100"/>
            <a:ext cx="4464050" cy="398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defTabSz="914400" eaLnBrk="0" hangingPunct="0"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Verdana" panose="020B0604030504040204" pitchFamily="34" charset="0"/>
              </a:rPr>
              <a:t>求职第二站</a:t>
            </a:r>
            <a:r>
              <a:rPr lang="en-US" altLang="zh-CN" sz="2000" b="1" dirty="0">
                <a:solidFill>
                  <a:srgbClr val="000000"/>
                </a:solidFill>
                <a:latin typeface="楷体_GB2312" charset="-122"/>
                <a:sym typeface="Verdana" panose="020B0604030504040204" pitchFamily="34" charset="0"/>
              </a:rPr>
              <a:t>---</a:t>
            </a:r>
            <a:r>
              <a:rPr lang="zh-CN" altLang="en-US" sz="20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Verdana" panose="020B0604030504040204" pitchFamily="34" charset="0"/>
              </a:rPr>
              <a:t>实习</a:t>
            </a:r>
            <a:endParaRPr lang="zh-CN" altLang="en-US" sz="2000" b="1" dirty="0">
              <a:solidFill>
                <a:srgbClr val="000000"/>
              </a:solidFill>
              <a:latin typeface="楷体_GB2312" charset="-122"/>
              <a:ea typeface="楷体_GB2312" charset="-122"/>
              <a:sym typeface="Verdana" panose="020B0604030504040204" pitchFamily="34" charset="0"/>
            </a:endParaRPr>
          </a:p>
        </p:txBody>
      </p:sp>
      <p:sp>
        <p:nvSpPr>
          <p:cNvPr id="35857" name="Line 12"/>
          <p:cNvSpPr/>
          <p:nvPr/>
        </p:nvSpPr>
        <p:spPr>
          <a:xfrm>
            <a:off x="1547813" y="762000"/>
            <a:ext cx="3960812" cy="3175"/>
          </a:xfrm>
          <a:prstGeom prst="line">
            <a:avLst/>
          </a:prstGeom>
          <a:ln w="9525" cap="flat" cmpd="sng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5858" name="组合 21"/>
          <p:cNvGrpSpPr/>
          <p:nvPr/>
        </p:nvGrpSpPr>
        <p:grpSpPr>
          <a:xfrm>
            <a:off x="298450" y="574675"/>
            <a:ext cx="557213" cy="5915025"/>
            <a:chOff x="298450" y="574675"/>
            <a:chExt cx="557213" cy="5915025"/>
          </a:xfrm>
        </p:grpSpPr>
        <p:sp>
          <p:nvSpPr>
            <p:cNvPr id="23" name="矩形 22"/>
            <p:cNvSpPr/>
            <p:nvPr/>
          </p:nvSpPr>
          <p:spPr bwMode="auto">
            <a:xfrm>
              <a:off x="298450" y="574675"/>
              <a:ext cx="538163" cy="5915025"/>
            </a:xfrm>
            <a:prstGeom prst="rect">
              <a:avLst/>
            </a:prstGeom>
            <a:gradFill>
              <a:gsLst>
                <a:gs pos="100000">
                  <a:schemeClr val="tx1">
                    <a:lumMod val="20000"/>
                    <a:lumOff val="80000"/>
                  </a:schemeClr>
                </a:gs>
                <a:gs pos="23000">
                  <a:schemeClr val="tx1">
                    <a:lumMod val="20000"/>
                    <a:lumOff val="80000"/>
                  </a:schemeClr>
                </a:gs>
                <a:gs pos="0">
                  <a:schemeClr val="tx1">
                    <a:lumMod val="40000"/>
                    <a:lumOff val="6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tx1">
                    <a:lumMod val="20000"/>
                    <a:lumOff val="80000"/>
                  </a:schemeClr>
                </a:gs>
                <a:gs pos="100000">
                  <a:schemeClr val="tx1">
                    <a:lumMod val="20000"/>
                    <a:lumOff val="80000"/>
                  </a:schemeClr>
                </a:gs>
              </a:gsLst>
              <a:lin ang="150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charset="-122"/>
                <a:ea typeface="楷体_GB2312" charset="-122"/>
                <a:cs typeface="+mn-cs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03848" y="1001713"/>
              <a:ext cx="551815" cy="4053840"/>
            </a:xfrm>
            <a:prstGeom prst="rect">
              <a:avLst/>
            </a:prstGeom>
            <a:noFill/>
          </p:spPr>
          <p:txBody>
            <a:bodyPr vert="eaVert"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行楷" pitchFamily="2" charset="-122"/>
                  <a:ea typeface="华文行楷" pitchFamily="2" charset="-122"/>
                  <a:cs typeface="+mn-cs"/>
                  <a:sym typeface="+mn-ea"/>
                </a:rPr>
                <a:t>不知道叫什么名字的经验分享</a:t>
              </a: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charset="-122"/>
                <a:ea typeface="华文行楷" pitchFamily="2" charset="-122"/>
                <a:cs typeface="+mn-cs"/>
                <a:sym typeface="+mn-ea"/>
              </a:endParaRPr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页脚占位符 4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5pPr>
          </a:lstStyle>
          <a:p>
            <a:pPr lvl="0" indent="0" algn="r" defTabSz="914400" eaLnBrk="1" hangingPunct="1">
              <a:buFont typeface="Wingdings" panose="05000000000000000000" pitchFamily="2" charset="2"/>
              <a:buChar char="•"/>
            </a:pPr>
            <a:r>
              <a:rPr lang="zh-CN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LOGO</a:t>
            </a:r>
            <a:endParaRPr lang="zh-CN" altLang="zh-CN" i="1" dirty="0">
              <a:solidFill>
                <a:srgbClr val="003366"/>
              </a:solidFill>
              <a:latin typeface="楷体_GB2312" charset="-122"/>
              <a:ea typeface="楷体_GB2312" charset="-122"/>
              <a:sym typeface="Arial" panose="020B0604020202020204" pitchFamily="34" charset="0"/>
            </a:endParaRPr>
          </a:p>
        </p:txBody>
      </p:sp>
      <p:sp>
        <p:nvSpPr>
          <p:cNvPr id="36866" name="灯片编号占位符 5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5pPr>
          </a:lstStyle>
          <a:p>
            <a:pPr lvl="0" indent="0" defTabSz="914400" eaLnBrk="1" hangingPunct="1">
              <a:buFont typeface="Wingdings" panose="05000000000000000000" pitchFamily="2" charset="2"/>
              <a:buChar char="•"/>
            </a:pPr>
            <a:fld id="{9A0DB2DC-4C9A-4742-B13C-FB6460FD3503}" type="slidenum">
              <a:rPr lang="zh-CN" altLang="en-US" sz="9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sym typeface="Verdana" panose="020B0604030504040204" pitchFamily="34" charset="0"/>
              </a:rPr>
            </a:fld>
            <a:endParaRPr lang="zh-CN" altLang="en-US" sz="900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  <a:sym typeface="Verdana" panose="020B0604030504040204" pitchFamily="34" charset="0"/>
            </a:endParaRPr>
          </a:p>
        </p:txBody>
      </p:sp>
      <p:sp>
        <p:nvSpPr>
          <p:cNvPr id="36867" name="灯片编号占位符 5"/>
          <p:cNvSpPr>
            <a:spLocks noGrp="1"/>
          </p:cNvSpPr>
          <p:nvPr/>
        </p:nvSpPr>
        <p:spPr>
          <a:xfrm>
            <a:off x="228600" y="6613525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defTabSz="914400" eaLnBrk="0" hangingPunct="0">
              <a:buFont typeface="Arial" panose="020B0604020202020204" pitchFamily="34" charset="0"/>
              <a:buNone/>
            </a:pPr>
            <a:endParaRPr lang="en-US" altLang="zh-CN" dirty="0">
              <a:solidFill>
                <a:srgbClr val="003366"/>
              </a:solidFill>
              <a:latin typeface="楷体_GB2312" charset="-122"/>
              <a:sym typeface="Verdana" panose="020B0604030504040204" pitchFamily="34" charset="0"/>
            </a:endParaRPr>
          </a:p>
        </p:txBody>
      </p:sp>
      <p:pic>
        <p:nvPicPr>
          <p:cNvPr id="36868" name="Picture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0" y="6165850"/>
            <a:ext cx="2808288" cy="5778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6869" name="Group 3"/>
          <p:cNvGrpSpPr/>
          <p:nvPr/>
        </p:nvGrpSpPr>
        <p:grpSpPr>
          <a:xfrm>
            <a:off x="900113" y="314325"/>
            <a:ext cx="544512" cy="609600"/>
            <a:chOff x="0" y="0"/>
            <a:chExt cx="759" cy="872"/>
          </a:xfrm>
        </p:grpSpPr>
        <p:sp>
          <p:nvSpPr>
            <p:cNvPr id="36870" name="Freeform 4"/>
            <p:cNvSpPr/>
            <p:nvPr/>
          </p:nvSpPr>
          <p:spPr>
            <a:xfrm>
              <a:off x="232" y="0"/>
              <a:ext cx="299" cy="434"/>
            </a:xfrm>
            <a:custGeom>
              <a:avLst/>
              <a:gdLst/>
              <a:ahLst/>
              <a:cxnLst>
                <a:cxn ang="0">
                  <a:pos x="174" y="121"/>
                </a:cxn>
                <a:cxn ang="0">
                  <a:pos x="174" y="23"/>
                </a:cxn>
                <a:cxn ang="0">
                  <a:pos x="170" y="9"/>
                </a:cxn>
                <a:cxn ang="0">
                  <a:pos x="165" y="5"/>
                </a:cxn>
                <a:cxn ang="0">
                  <a:pos x="156" y="0"/>
                </a:cxn>
                <a:cxn ang="0">
                  <a:pos x="152" y="0"/>
                </a:cxn>
                <a:cxn ang="0">
                  <a:pos x="143" y="0"/>
                </a:cxn>
                <a:cxn ang="0">
                  <a:pos x="134" y="5"/>
                </a:cxn>
                <a:cxn ang="0">
                  <a:pos x="125" y="9"/>
                </a:cxn>
                <a:cxn ang="0">
                  <a:pos x="125" y="23"/>
                </a:cxn>
                <a:cxn ang="0">
                  <a:pos x="125" y="126"/>
                </a:cxn>
                <a:cxn ang="0">
                  <a:pos x="76" y="99"/>
                </a:cxn>
                <a:cxn ang="0">
                  <a:pos x="67" y="94"/>
                </a:cxn>
                <a:cxn ang="0">
                  <a:pos x="58" y="94"/>
                </a:cxn>
                <a:cxn ang="0">
                  <a:pos x="49" y="99"/>
                </a:cxn>
                <a:cxn ang="0">
                  <a:pos x="45" y="103"/>
                </a:cxn>
                <a:cxn ang="0">
                  <a:pos x="40" y="112"/>
                </a:cxn>
                <a:cxn ang="0">
                  <a:pos x="45" y="117"/>
                </a:cxn>
                <a:cxn ang="0">
                  <a:pos x="45" y="126"/>
                </a:cxn>
                <a:cxn ang="0">
                  <a:pos x="54" y="134"/>
                </a:cxn>
                <a:cxn ang="0">
                  <a:pos x="121" y="170"/>
                </a:cxn>
                <a:cxn ang="0">
                  <a:pos x="121" y="242"/>
                </a:cxn>
                <a:cxn ang="0">
                  <a:pos x="36" y="188"/>
                </a:cxn>
                <a:cxn ang="0">
                  <a:pos x="27" y="184"/>
                </a:cxn>
                <a:cxn ang="0">
                  <a:pos x="18" y="184"/>
                </a:cxn>
                <a:cxn ang="0">
                  <a:pos x="9" y="188"/>
                </a:cxn>
                <a:cxn ang="0">
                  <a:pos x="5" y="193"/>
                </a:cxn>
                <a:cxn ang="0">
                  <a:pos x="0" y="202"/>
                </a:cxn>
                <a:cxn ang="0">
                  <a:pos x="0" y="210"/>
                </a:cxn>
                <a:cxn ang="0">
                  <a:pos x="5" y="219"/>
                </a:cxn>
                <a:cxn ang="0">
                  <a:pos x="14" y="224"/>
                </a:cxn>
                <a:cxn ang="0">
                  <a:pos x="121" y="291"/>
                </a:cxn>
                <a:cxn ang="0">
                  <a:pos x="121" y="434"/>
                </a:cxn>
                <a:cxn ang="0">
                  <a:pos x="174" y="434"/>
                </a:cxn>
                <a:cxn ang="0">
                  <a:pos x="174" y="291"/>
                </a:cxn>
                <a:cxn ang="0">
                  <a:pos x="290" y="224"/>
                </a:cxn>
                <a:cxn ang="0">
                  <a:pos x="295" y="219"/>
                </a:cxn>
                <a:cxn ang="0">
                  <a:pos x="299" y="210"/>
                </a:cxn>
                <a:cxn ang="0">
                  <a:pos x="299" y="202"/>
                </a:cxn>
                <a:cxn ang="0">
                  <a:pos x="299" y="197"/>
                </a:cxn>
                <a:cxn ang="0">
                  <a:pos x="295" y="188"/>
                </a:cxn>
                <a:cxn ang="0">
                  <a:pos x="286" y="184"/>
                </a:cxn>
                <a:cxn ang="0">
                  <a:pos x="277" y="184"/>
                </a:cxn>
                <a:cxn ang="0">
                  <a:pos x="268" y="188"/>
                </a:cxn>
                <a:cxn ang="0">
                  <a:pos x="174" y="237"/>
                </a:cxn>
                <a:cxn ang="0">
                  <a:pos x="174" y="170"/>
                </a:cxn>
                <a:cxn ang="0">
                  <a:pos x="246" y="134"/>
                </a:cxn>
                <a:cxn ang="0">
                  <a:pos x="250" y="130"/>
                </a:cxn>
                <a:cxn ang="0">
                  <a:pos x="255" y="121"/>
                </a:cxn>
                <a:cxn ang="0">
                  <a:pos x="255" y="112"/>
                </a:cxn>
                <a:cxn ang="0">
                  <a:pos x="250" y="108"/>
                </a:cxn>
                <a:cxn ang="0">
                  <a:pos x="246" y="103"/>
                </a:cxn>
                <a:cxn ang="0">
                  <a:pos x="237" y="99"/>
                </a:cxn>
                <a:cxn ang="0">
                  <a:pos x="232" y="99"/>
                </a:cxn>
                <a:cxn ang="0">
                  <a:pos x="223" y="99"/>
                </a:cxn>
                <a:cxn ang="0">
                  <a:pos x="174" y="121"/>
                </a:cxn>
              </a:cxnLst>
              <a:pathLst>
                <a:path w="299" h="434">
                  <a:moveTo>
                    <a:pt x="174" y="121"/>
                  </a:moveTo>
                  <a:lnTo>
                    <a:pt x="174" y="23"/>
                  </a:lnTo>
                  <a:lnTo>
                    <a:pt x="170" y="9"/>
                  </a:lnTo>
                  <a:lnTo>
                    <a:pt x="165" y="5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0"/>
                  </a:lnTo>
                  <a:lnTo>
                    <a:pt x="134" y="5"/>
                  </a:lnTo>
                  <a:lnTo>
                    <a:pt x="125" y="9"/>
                  </a:lnTo>
                  <a:lnTo>
                    <a:pt x="125" y="23"/>
                  </a:lnTo>
                  <a:lnTo>
                    <a:pt x="125" y="126"/>
                  </a:lnTo>
                  <a:lnTo>
                    <a:pt x="76" y="99"/>
                  </a:lnTo>
                  <a:lnTo>
                    <a:pt x="67" y="94"/>
                  </a:lnTo>
                  <a:lnTo>
                    <a:pt x="58" y="94"/>
                  </a:lnTo>
                  <a:lnTo>
                    <a:pt x="49" y="99"/>
                  </a:lnTo>
                  <a:lnTo>
                    <a:pt x="45" y="103"/>
                  </a:lnTo>
                  <a:lnTo>
                    <a:pt x="40" y="112"/>
                  </a:lnTo>
                  <a:lnTo>
                    <a:pt x="45" y="117"/>
                  </a:lnTo>
                  <a:lnTo>
                    <a:pt x="45" y="126"/>
                  </a:lnTo>
                  <a:lnTo>
                    <a:pt x="54" y="134"/>
                  </a:lnTo>
                  <a:lnTo>
                    <a:pt x="121" y="170"/>
                  </a:lnTo>
                  <a:lnTo>
                    <a:pt x="121" y="242"/>
                  </a:lnTo>
                  <a:lnTo>
                    <a:pt x="36" y="188"/>
                  </a:lnTo>
                  <a:lnTo>
                    <a:pt x="27" y="184"/>
                  </a:lnTo>
                  <a:lnTo>
                    <a:pt x="18" y="184"/>
                  </a:lnTo>
                  <a:lnTo>
                    <a:pt x="9" y="188"/>
                  </a:lnTo>
                  <a:lnTo>
                    <a:pt x="5" y="193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5" y="219"/>
                  </a:lnTo>
                  <a:lnTo>
                    <a:pt x="14" y="224"/>
                  </a:lnTo>
                  <a:lnTo>
                    <a:pt x="121" y="291"/>
                  </a:lnTo>
                  <a:lnTo>
                    <a:pt x="121" y="434"/>
                  </a:lnTo>
                  <a:lnTo>
                    <a:pt x="174" y="434"/>
                  </a:lnTo>
                  <a:lnTo>
                    <a:pt x="174" y="291"/>
                  </a:lnTo>
                  <a:lnTo>
                    <a:pt x="290" y="224"/>
                  </a:lnTo>
                  <a:lnTo>
                    <a:pt x="295" y="219"/>
                  </a:lnTo>
                  <a:lnTo>
                    <a:pt x="299" y="210"/>
                  </a:lnTo>
                  <a:lnTo>
                    <a:pt x="299" y="202"/>
                  </a:lnTo>
                  <a:lnTo>
                    <a:pt x="299" y="197"/>
                  </a:lnTo>
                  <a:lnTo>
                    <a:pt x="295" y="188"/>
                  </a:lnTo>
                  <a:lnTo>
                    <a:pt x="286" y="184"/>
                  </a:lnTo>
                  <a:lnTo>
                    <a:pt x="277" y="184"/>
                  </a:lnTo>
                  <a:lnTo>
                    <a:pt x="268" y="188"/>
                  </a:lnTo>
                  <a:lnTo>
                    <a:pt x="174" y="237"/>
                  </a:lnTo>
                  <a:lnTo>
                    <a:pt x="174" y="170"/>
                  </a:lnTo>
                  <a:lnTo>
                    <a:pt x="246" y="134"/>
                  </a:lnTo>
                  <a:lnTo>
                    <a:pt x="250" y="130"/>
                  </a:lnTo>
                  <a:lnTo>
                    <a:pt x="255" y="121"/>
                  </a:lnTo>
                  <a:lnTo>
                    <a:pt x="255" y="112"/>
                  </a:lnTo>
                  <a:lnTo>
                    <a:pt x="250" y="108"/>
                  </a:lnTo>
                  <a:lnTo>
                    <a:pt x="246" y="103"/>
                  </a:lnTo>
                  <a:lnTo>
                    <a:pt x="237" y="99"/>
                  </a:lnTo>
                  <a:lnTo>
                    <a:pt x="232" y="99"/>
                  </a:lnTo>
                  <a:lnTo>
                    <a:pt x="223" y="99"/>
                  </a:lnTo>
                  <a:lnTo>
                    <a:pt x="174" y="121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871" name="Freeform 5"/>
            <p:cNvSpPr/>
            <p:nvPr/>
          </p:nvSpPr>
          <p:spPr>
            <a:xfrm>
              <a:off x="0" y="184"/>
              <a:ext cx="393" cy="272"/>
            </a:xfrm>
            <a:custGeom>
              <a:avLst/>
              <a:gdLst/>
              <a:ahLst/>
              <a:cxnLst>
                <a:cxn ang="0">
                  <a:pos x="121" y="71"/>
                </a:cxn>
                <a:cxn ang="0">
                  <a:pos x="36" y="22"/>
                </a:cxn>
                <a:cxn ang="0">
                  <a:pos x="27" y="18"/>
                </a:cxn>
                <a:cxn ang="0">
                  <a:pos x="18" y="18"/>
                </a:cxn>
                <a:cxn ang="0">
                  <a:pos x="9" y="22"/>
                </a:cxn>
                <a:cxn ang="0">
                  <a:pos x="5" y="31"/>
                </a:cxn>
                <a:cxn ang="0">
                  <a:pos x="0" y="40"/>
                </a:cxn>
                <a:cxn ang="0">
                  <a:pos x="0" y="49"/>
                </a:cxn>
                <a:cxn ang="0">
                  <a:pos x="5" y="58"/>
                </a:cxn>
                <a:cxn ang="0">
                  <a:pos x="9" y="62"/>
                </a:cxn>
                <a:cxn ang="0">
                  <a:pos x="98" y="116"/>
                </a:cxn>
                <a:cxn ang="0">
                  <a:pos x="54" y="143"/>
                </a:cxn>
                <a:cxn ang="0">
                  <a:pos x="45" y="147"/>
                </a:cxn>
                <a:cxn ang="0">
                  <a:pos x="40" y="156"/>
                </a:cxn>
                <a:cxn ang="0">
                  <a:pos x="40" y="165"/>
                </a:cxn>
                <a:cxn ang="0">
                  <a:pos x="40" y="174"/>
                </a:cxn>
                <a:cxn ang="0">
                  <a:pos x="49" y="178"/>
                </a:cxn>
                <a:cxn ang="0">
                  <a:pos x="54" y="183"/>
                </a:cxn>
                <a:cxn ang="0">
                  <a:pos x="63" y="183"/>
                </a:cxn>
                <a:cxn ang="0">
                  <a:pos x="72" y="183"/>
                </a:cxn>
                <a:cxn ang="0">
                  <a:pos x="139" y="143"/>
                </a:cxn>
                <a:cxn ang="0">
                  <a:pos x="197" y="178"/>
                </a:cxn>
                <a:cxn ang="0">
                  <a:pos x="112" y="223"/>
                </a:cxn>
                <a:cxn ang="0">
                  <a:pos x="103" y="232"/>
                </a:cxn>
                <a:cxn ang="0">
                  <a:pos x="98" y="241"/>
                </a:cxn>
                <a:cxn ang="0">
                  <a:pos x="98" y="246"/>
                </a:cxn>
                <a:cxn ang="0">
                  <a:pos x="98" y="254"/>
                </a:cxn>
                <a:cxn ang="0">
                  <a:pos x="103" y="263"/>
                </a:cxn>
                <a:cxn ang="0">
                  <a:pos x="112" y="268"/>
                </a:cxn>
                <a:cxn ang="0">
                  <a:pos x="121" y="268"/>
                </a:cxn>
                <a:cxn ang="0">
                  <a:pos x="130" y="263"/>
                </a:cxn>
                <a:cxn ang="0">
                  <a:pos x="241" y="201"/>
                </a:cxn>
                <a:cxn ang="0">
                  <a:pos x="366" y="272"/>
                </a:cxn>
                <a:cxn ang="0">
                  <a:pos x="393" y="228"/>
                </a:cxn>
                <a:cxn ang="0">
                  <a:pos x="268" y="156"/>
                </a:cxn>
                <a:cxn ang="0">
                  <a:pos x="268" y="22"/>
                </a:cxn>
                <a:cxn ang="0">
                  <a:pos x="268" y="13"/>
                </a:cxn>
                <a:cxn ang="0">
                  <a:pos x="264" y="9"/>
                </a:cxn>
                <a:cxn ang="0">
                  <a:pos x="255" y="4"/>
                </a:cxn>
                <a:cxn ang="0">
                  <a:pos x="250" y="0"/>
                </a:cxn>
                <a:cxn ang="0">
                  <a:pos x="241" y="0"/>
                </a:cxn>
                <a:cxn ang="0">
                  <a:pos x="232" y="4"/>
                </a:cxn>
                <a:cxn ang="0">
                  <a:pos x="228" y="13"/>
                </a:cxn>
                <a:cxn ang="0">
                  <a:pos x="228" y="22"/>
                </a:cxn>
                <a:cxn ang="0">
                  <a:pos x="223" y="129"/>
                </a:cxn>
                <a:cxn ang="0">
                  <a:pos x="165" y="94"/>
                </a:cxn>
                <a:cxn ang="0">
                  <a:pos x="170" y="18"/>
                </a:cxn>
                <a:cxn ang="0">
                  <a:pos x="165" y="9"/>
                </a:cxn>
                <a:cxn ang="0">
                  <a:pos x="161" y="4"/>
                </a:cxn>
                <a:cxn ang="0">
                  <a:pos x="156" y="0"/>
                </a:cxn>
                <a:cxn ang="0">
                  <a:pos x="148" y="0"/>
                </a:cxn>
                <a:cxn ang="0">
                  <a:pos x="139" y="0"/>
                </a:cxn>
                <a:cxn ang="0">
                  <a:pos x="134" y="4"/>
                </a:cxn>
                <a:cxn ang="0">
                  <a:pos x="130" y="9"/>
                </a:cxn>
                <a:cxn ang="0">
                  <a:pos x="125" y="18"/>
                </a:cxn>
                <a:cxn ang="0">
                  <a:pos x="121" y="71"/>
                </a:cxn>
              </a:cxnLst>
              <a:pathLst>
                <a:path w="393" h="272">
                  <a:moveTo>
                    <a:pt x="121" y="71"/>
                  </a:moveTo>
                  <a:lnTo>
                    <a:pt x="36" y="22"/>
                  </a:lnTo>
                  <a:lnTo>
                    <a:pt x="27" y="18"/>
                  </a:lnTo>
                  <a:lnTo>
                    <a:pt x="18" y="18"/>
                  </a:lnTo>
                  <a:lnTo>
                    <a:pt x="9" y="22"/>
                  </a:lnTo>
                  <a:lnTo>
                    <a:pt x="5" y="31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5" y="58"/>
                  </a:lnTo>
                  <a:lnTo>
                    <a:pt x="9" y="62"/>
                  </a:lnTo>
                  <a:lnTo>
                    <a:pt x="98" y="116"/>
                  </a:lnTo>
                  <a:lnTo>
                    <a:pt x="54" y="143"/>
                  </a:lnTo>
                  <a:lnTo>
                    <a:pt x="45" y="147"/>
                  </a:lnTo>
                  <a:lnTo>
                    <a:pt x="40" y="156"/>
                  </a:lnTo>
                  <a:lnTo>
                    <a:pt x="40" y="165"/>
                  </a:lnTo>
                  <a:lnTo>
                    <a:pt x="40" y="174"/>
                  </a:lnTo>
                  <a:lnTo>
                    <a:pt x="49" y="178"/>
                  </a:lnTo>
                  <a:lnTo>
                    <a:pt x="54" y="183"/>
                  </a:lnTo>
                  <a:lnTo>
                    <a:pt x="63" y="183"/>
                  </a:lnTo>
                  <a:lnTo>
                    <a:pt x="72" y="183"/>
                  </a:lnTo>
                  <a:lnTo>
                    <a:pt x="139" y="143"/>
                  </a:lnTo>
                  <a:lnTo>
                    <a:pt x="197" y="178"/>
                  </a:lnTo>
                  <a:lnTo>
                    <a:pt x="112" y="223"/>
                  </a:lnTo>
                  <a:lnTo>
                    <a:pt x="103" y="232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8" y="254"/>
                  </a:lnTo>
                  <a:lnTo>
                    <a:pt x="103" y="263"/>
                  </a:lnTo>
                  <a:lnTo>
                    <a:pt x="112" y="268"/>
                  </a:lnTo>
                  <a:lnTo>
                    <a:pt x="121" y="268"/>
                  </a:lnTo>
                  <a:lnTo>
                    <a:pt x="130" y="263"/>
                  </a:lnTo>
                  <a:lnTo>
                    <a:pt x="241" y="201"/>
                  </a:lnTo>
                  <a:lnTo>
                    <a:pt x="366" y="272"/>
                  </a:lnTo>
                  <a:lnTo>
                    <a:pt x="393" y="228"/>
                  </a:lnTo>
                  <a:lnTo>
                    <a:pt x="268" y="156"/>
                  </a:lnTo>
                  <a:lnTo>
                    <a:pt x="268" y="22"/>
                  </a:lnTo>
                  <a:lnTo>
                    <a:pt x="268" y="13"/>
                  </a:lnTo>
                  <a:lnTo>
                    <a:pt x="264" y="9"/>
                  </a:lnTo>
                  <a:lnTo>
                    <a:pt x="255" y="4"/>
                  </a:lnTo>
                  <a:lnTo>
                    <a:pt x="250" y="0"/>
                  </a:lnTo>
                  <a:lnTo>
                    <a:pt x="241" y="0"/>
                  </a:lnTo>
                  <a:lnTo>
                    <a:pt x="232" y="4"/>
                  </a:lnTo>
                  <a:lnTo>
                    <a:pt x="228" y="13"/>
                  </a:lnTo>
                  <a:lnTo>
                    <a:pt x="228" y="22"/>
                  </a:lnTo>
                  <a:lnTo>
                    <a:pt x="223" y="129"/>
                  </a:lnTo>
                  <a:lnTo>
                    <a:pt x="165" y="94"/>
                  </a:lnTo>
                  <a:lnTo>
                    <a:pt x="170" y="18"/>
                  </a:lnTo>
                  <a:lnTo>
                    <a:pt x="165" y="9"/>
                  </a:lnTo>
                  <a:lnTo>
                    <a:pt x="161" y="4"/>
                  </a:lnTo>
                  <a:lnTo>
                    <a:pt x="156" y="0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34" y="4"/>
                  </a:lnTo>
                  <a:lnTo>
                    <a:pt x="130" y="9"/>
                  </a:lnTo>
                  <a:lnTo>
                    <a:pt x="125" y="18"/>
                  </a:lnTo>
                  <a:lnTo>
                    <a:pt x="121" y="71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872" name="Freeform 6"/>
            <p:cNvSpPr/>
            <p:nvPr/>
          </p:nvSpPr>
          <p:spPr>
            <a:xfrm>
              <a:off x="0" y="412"/>
              <a:ext cx="393" cy="277"/>
            </a:xfrm>
            <a:custGeom>
              <a:avLst/>
              <a:gdLst/>
              <a:ahLst/>
              <a:cxnLst>
                <a:cxn ang="0">
                  <a:pos x="98" y="156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23"/>
                </a:cxn>
                <a:cxn ang="0">
                  <a:pos x="0" y="228"/>
                </a:cxn>
                <a:cxn ang="0">
                  <a:pos x="0" y="237"/>
                </a:cxn>
                <a:cxn ang="0">
                  <a:pos x="9" y="246"/>
                </a:cxn>
                <a:cxn ang="0">
                  <a:pos x="14" y="250"/>
                </a:cxn>
                <a:cxn ang="0">
                  <a:pos x="23" y="250"/>
                </a:cxn>
                <a:cxn ang="0">
                  <a:pos x="36" y="250"/>
                </a:cxn>
                <a:cxn ang="0">
                  <a:pos x="125" y="196"/>
                </a:cxn>
                <a:cxn ang="0">
                  <a:pos x="125" y="250"/>
                </a:cxn>
                <a:cxn ang="0">
                  <a:pos x="125" y="263"/>
                </a:cxn>
                <a:cxn ang="0">
                  <a:pos x="130" y="268"/>
                </a:cxn>
                <a:cxn ang="0">
                  <a:pos x="139" y="272"/>
                </a:cxn>
                <a:cxn ang="0">
                  <a:pos x="143" y="277"/>
                </a:cxn>
                <a:cxn ang="0">
                  <a:pos x="152" y="277"/>
                </a:cxn>
                <a:cxn ang="0">
                  <a:pos x="161" y="272"/>
                </a:cxn>
                <a:cxn ang="0">
                  <a:pos x="165" y="263"/>
                </a:cxn>
                <a:cxn ang="0">
                  <a:pos x="165" y="254"/>
                </a:cxn>
                <a:cxn ang="0">
                  <a:pos x="165" y="178"/>
                </a:cxn>
                <a:cxn ang="0">
                  <a:pos x="223" y="143"/>
                </a:cxn>
                <a:cxn ang="0">
                  <a:pos x="223" y="241"/>
                </a:cxn>
                <a:cxn ang="0">
                  <a:pos x="223" y="250"/>
                </a:cxn>
                <a:cxn ang="0">
                  <a:pos x="228" y="259"/>
                </a:cxn>
                <a:cxn ang="0">
                  <a:pos x="237" y="263"/>
                </a:cxn>
                <a:cxn ang="0">
                  <a:pos x="246" y="268"/>
                </a:cxn>
                <a:cxn ang="0">
                  <a:pos x="255" y="268"/>
                </a:cxn>
                <a:cxn ang="0">
                  <a:pos x="259" y="263"/>
                </a:cxn>
                <a:cxn ang="0">
                  <a:pos x="264" y="254"/>
                </a:cxn>
                <a:cxn ang="0">
                  <a:pos x="268" y="246"/>
                </a:cxn>
                <a:cxn ang="0">
                  <a:pos x="268" y="116"/>
                </a:cxn>
                <a:cxn ang="0">
                  <a:pos x="393" y="44"/>
                </a:cxn>
                <a:cxn ang="0">
                  <a:pos x="366" y="0"/>
                </a:cxn>
                <a:cxn ang="0">
                  <a:pos x="241" y="71"/>
                </a:cxn>
                <a:cxn ang="0">
                  <a:pos x="125" y="4"/>
                </a:cxn>
                <a:cxn ang="0">
                  <a:pos x="121" y="0"/>
                </a:cxn>
                <a:cxn ang="0">
                  <a:pos x="112" y="0"/>
                </a:cxn>
                <a:cxn ang="0">
                  <a:pos x="103" y="4"/>
                </a:cxn>
                <a:cxn ang="0">
                  <a:pos x="98" y="9"/>
                </a:cxn>
                <a:cxn ang="0">
                  <a:pos x="94" y="18"/>
                </a:cxn>
                <a:cxn ang="0">
                  <a:pos x="94" y="26"/>
                </a:cxn>
                <a:cxn ang="0">
                  <a:pos x="98" y="35"/>
                </a:cxn>
                <a:cxn ang="0">
                  <a:pos x="107" y="40"/>
                </a:cxn>
                <a:cxn ang="0">
                  <a:pos x="197" y="98"/>
                </a:cxn>
                <a:cxn ang="0">
                  <a:pos x="139" y="129"/>
                </a:cxn>
                <a:cxn ang="0">
                  <a:pos x="72" y="89"/>
                </a:cxn>
                <a:cxn ang="0">
                  <a:pos x="63" y="85"/>
                </a:cxn>
                <a:cxn ang="0">
                  <a:pos x="58" y="85"/>
                </a:cxn>
                <a:cxn ang="0">
                  <a:pos x="49" y="89"/>
                </a:cxn>
                <a:cxn ang="0">
                  <a:pos x="45" y="98"/>
                </a:cxn>
                <a:cxn ang="0">
                  <a:pos x="45" y="102"/>
                </a:cxn>
                <a:cxn ang="0">
                  <a:pos x="45" y="111"/>
                </a:cxn>
                <a:cxn ang="0">
                  <a:pos x="45" y="120"/>
                </a:cxn>
                <a:cxn ang="0">
                  <a:pos x="54" y="125"/>
                </a:cxn>
                <a:cxn ang="0">
                  <a:pos x="98" y="156"/>
                </a:cxn>
              </a:cxnLst>
              <a:pathLst>
                <a:path w="393" h="277">
                  <a:moveTo>
                    <a:pt x="98" y="156"/>
                  </a:moveTo>
                  <a:lnTo>
                    <a:pt x="9" y="205"/>
                  </a:lnTo>
                  <a:lnTo>
                    <a:pt x="0" y="214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7"/>
                  </a:lnTo>
                  <a:lnTo>
                    <a:pt x="9" y="246"/>
                  </a:lnTo>
                  <a:lnTo>
                    <a:pt x="14" y="250"/>
                  </a:lnTo>
                  <a:lnTo>
                    <a:pt x="23" y="250"/>
                  </a:lnTo>
                  <a:lnTo>
                    <a:pt x="36" y="250"/>
                  </a:lnTo>
                  <a:lnTo>
                    <a:pt x="125" y="196"/>
                  </a:lnTo>
                  <a:lnTo>
                    <a:pt x="125" y="250"/>
                  </a:lnTo>
                  <a:lnTo>
                    <a:pt x="125" y="263"/>
                  </a:lnTo>
                  <a:lnTo>
                    <a:pt x="130" y="268"/>
                  </a:lnTo>
                  <a:lnTo>
                    <a:pt x="139" y="272"/>
                  </a:lnTo>
                  <a:lnTo>
                    <a:pt x="143" y="277"/>
                  </a:lnTo>
                  <a:lnTo>
                    <a:pt x="152" y="277"/>
                  </a:lnTo>
                  <a:lnTo>
                    <a:pt x="161" y="272"/>
                  </a:lnTo>
                  <a:lnTo>
                    <a:pt x="165" y="263"/>
                  </a:lnTo>
                  <a:lnTo>
                    <a:pt x="165" y="254"/>
                  </a:lnTo>
                  <a:lnTo>
                    <a:pt x="165" y="178"/>
                  </a:lnTo>
                  <a:lnTo>
                    <a:pt x="223" y="143"/>
                  </a:lnTo>
                  <a:lnTo>
                    <a:pt x="223" y="241"/>
                  </a:lnTo>
                  <a:lnTo>
                    <a:pt x="223" y="250"/>
                  </a:lnTo>
                  <a:lnTo>
                    <a:pt x="228" y="259"/>
                  </a:lnTo>
                  <a:lnTo>
                    <a:pt x="237" y="263"/>
                  </a:lnTo>
                  <a:lnTo>
                    <a:pt x="246" y="268"/>
                  </a:lnTo>
                  <a:lnTo>
                    <a:pt x="255" y="268"/>
                  </a:lnTo>
                  <a:lnTo>
                    <a:pt x="259" y="263"/>
                  </a:lnTo>
                  <a:lnTo>
                    <a:pt x="264" y="254"/>
                  </a:lnTo>
                  <a:lnTo>
                    <a:pt x="268" y="246"/>
                  </a:lnTo>
                  <a:lnTo>
                    <a:pt x="268" y="116"/>
                  </a:lnTo>
                  <a:lnTo>
                    <a:pt x="393" y="44"/>
                  </a:lnTo>
                  <a:lnTo>
                    <a:pt x="366" y="0"/>
                  </a:lnTo>
                  <a:lnTo>
                    <a:pt x="241" y="71"/>
                  </a:lnTo>
                  <a:lnTo>
                    <a:pt x="125" y="4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3" y="4"/>
                  </a:lnTo>
                  <a:lnTo>
                    <a:pt x="98" y="9"/>
                  </a:lnTo>
                  <a:lnTo>
                    <a:pt x="94" y="18"/>
                  </a:lnTo>
                  <a:lnTo>
                    <a:pt x="94" y="26"/>
                  </a:lnTo>
                  <a:lnTo>
                    <a:pt x="98" y="35"/>
                  </a:lnTo>
                  <a:lnTo>
                    <a:pt x="107" y="40"/>
                  </a:lnTo>
                  <a:lnTo>
                    <a:pt x="197" y="98"/>
                  </a:lnTo>
                  <a:lnTo>
                    <a:pt x="139" y="129"/>
                  </a:lnTo>
                  <a:lnTo>
                    <a:pt x="72" y="89"/>
                  </a:lnTo>
                  <a:lnTo>
                    <a:pt x="63" y="85"/>
                  </a:lnTo>
                  <a:lnTo>
                    <a:pt x="58" y="85"/>
                  </a:lnTo>
                  <a:lnTo>
                    <a:pt x="49" y="89"/>
                  </a:lnTo>
                  <a:lnTo>
                    <a:pt x="45" y="98"/>
                  </a:lnTo>
                  <a:lnTo>
                    <a:pt x="45" y="102"/>
                  </a:lnTo>
                  <a:lnTo>
                    <a:pt x="45" y="111"/>
                  </a:lnTo>
                  <a:lnTo>
                    <a:pt x="45" y="120"/>
                  </a:lnTo>
                  <a:lnTo>
                    <a:pt x="54" y="125"/>
                  </a:lnTo>
                  <a:lnTo>
                    <a:pt x="98" y="156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873" name="Freeform 7"/>
            <p:cNvSpPr/>
            <p:nvPr/>
          </p:nvSpPr>
          <p:spPr>
            <a:xfrm>
              <a:off x="228" y="434"/>
              <a:ext cx="299" cy="438"/>
            </a:xfrm>
            <a:custGeom>
              <a:avLst/>
              <a:gdLst/>
              <a:ahLst/>
              <a:cxnLst>
                <a:cxn ang="0">
                  <a:pos x="125" y="313"/>
                </a:cxn>
                <a:cxn ang="0">
                  <a:pos x="125" y="411"/>
                </a:cxn>
                <a:cxn ang="0">
                  <a:pos x="129" y="425"/>
                </a:cxn>
                <a:cxn ang="0">
                  <a:pos x="134" y="429"/>
                </a:cxn>
                <a:cxn ang="0">
                  <a:pos x="143" y="434"/>
                </a:cxn>
                <a:cxn ang="0">
                  <a:pos x="147" y="438"/>
                </a:cxn>
                <a:cxn ang="0">
                  <a:pos x="156" y="434"/>
                </a:cxn>
                <a:cxn ang="0">
                  <a:pos x="165" y="429"/>
                </a:cxn>
                <a:cxn ang="0">
                  <a:pos x="174" y="425"/>
                </a:cxn>
                <a:cxn ang="0">
                  <a:pos x="174" y="411"/>
                </a:cxn>
                <a:cxn ang="0">
                  <a:pos x="174" y="308"/>
                </a:cxn>
                <a:cxn ang="0">
                  <a:pos x="223" y="335"/>
                </a:cxn>
                <a:cxn ang="0">
                  <a:pos x="232" y="340"/>
                </a:cxn>
                <a:cxn ang="0">
                  <a:pos x="241" y="340"/>
                </a:cxn>
                <a:cxn ang="0">
                  <a:pos x="250" y="335"/>
                </a:cxn>
                <a:cxn ang="0">
                  <a:pos x="254" y="331"/>
                </a:cxn>
                <a:cxn ang="0">
                  <a:pos x="254" y="322"/>
                </a:cxn>
                <a:cxn ang="0">
                  <a:pos x="254" y="317"/>
                </a:cxn>
                <a:cxn ang="0">
                  <a:pos x="254" y="308"/>
                </a:cxn>
                <a:cxn ang="0">
                  <a:pos x="245" y="300"/>
                </a:cxn>
                <a:cxn ang="0">
                  <a:pos x="178" y="264"/>
                </a:cxn>
                <a:cxn ang="0">
                  <a:pos x="178" y="192"/>
                </a:cxn>
                <a:cxn ang="0">
                  <a:pos x="263" y="246"/>
                </a:cxn>
                <a:cxn ang="0">
                  <a:pos x="272" y="250"/>
                </a:cxn>
                <a:cxn ang="0">
                  <a:pos x="281" y="250"/>
                </a:cxn>
                <a:cxn ang="0">
                  <a:pos x="290" y="246"/>
                </a:cxn>
                <a:cxn ang="0">
                  <a:pos x="294" y="241"/>
                </a:cxn>
                <a:cxn ang="0">
                  <a:pos x="299" y="232"/>
                </a:cxn>
                <a:cxn ang="0">
                  <a:pos x="299" y="224"/>
                </a:cxn>
                <a:cxn ang="0">
                  <a:pos x="294" y="215"/>
                </a:cxn>
                <a:cxn ang="0">
                  <a:pos x="285" y="210"/>
                </a:cxn>
                <a:cxn ang="0">
                  <a:pos x="178" y="143"/>
                </a:cxn>
                <a:cxn ang="0">
                  <a:pos x="178" y="0"/>
                </a:cxn>
                <a:cxn ang="0">
                  <a:pos x="125" y="0"/>
                </a:cxn>
                <a:cxn ang="0">
                  <a:pos x="125" y="143"/>
                </a:cxn>
                <a:cxn ang="0">
                  <a:pos x="9" y="210"/>
                </a:cxn>
                <a:cxn ang="0">
                  <a:pos x="4" y="215"/>
                </a:cxn>
                <a:cxn ang="0">
                  <a:pos x="0" y="224"/>
                </a:cxn>
                <a:cxn ang="0">
                  <a:pos x="0" y="232"/>
                </a:cxn>
                <a:cxn ang="0">
                  <a:pos x="0" y="237"/>
                </a:cxn>
                <a:cxn ang="0">
                  <a:pos x="4" y="246"/>
                </a:cxn>
                <a:cxn ang="0">
                  <a:pos x="13" y="250"/>
                </a:cxn>
                <a:cxn ang="0">
                  <a:pos x="22" y="250"/>
                </a:cxn>
                <a:cxn ang="0">
                  <a:pos x="31" y="246"/>
                </a:cxn>
                <a:cxn ang="0">
                  <a:pos x="125" y="197"/>
                </a:cxn>
                <a:cxn ang="0">
                  <a:pos x="125" y="264"/>
                </a:cxn>
                <a:cxn ang="0">
                  <a:pos x="53" y="300"/>
                </a:cxn>
                <a:cxn ang="0">
                  <a:pos x="49" y="304"/>
                </a:cxn>
                <a:cxn ang="0">
                  <a:pos x="44" y="313"/>
                </a:cxn>
                <a:cxn ang="0">
                  <a:pos x="44" y="322"/>
                </a:cxn>
                <a:cxn ang="0">
                  <a:pos x="49" y="326"/>
                </a:cxn>
                <a:cxn ang="0">
                  <a:pos x="53" y="331"/>
                </a:cxn>
                <a:cxn ang="0">
                  <a:pos x="62" y="335"/>
                </a:cxn>
                <a:cxn ang="0">
                  <a:pos x="67" y="335"/>
                </a:cxn>
                <a:cxn ang="0">
                  <a:pos x="76" y="335"/>
                </a:cxn>
                <a:cxn ang="0">
                  <a:pos x="125" y="313"/>
                </a:cxn>
              </a:cxnLst>
              <a:pathLst>
                <a:path w="299" h="438">
                  <a:moveTo>
                    <a:pt x="125" y="313"/>
                  </a:moveTo>
                  <a:lnTo>
                    <a:pt x="125" y="411"/>
                  </a:lnTo>
                  <a:lnTo>
                    <a:pt x="129" y="425"/>
                  </a:lnTo>
                  <a:lnTo>
                    <a:pt x="134" y="429"/>
                  </a:lnTo>
                  <a:lnTo>
                    <a:pt x="143" y="434"/>
                  </a:lnTo>
                  <a:lnTo>
                    <a:pt x="147" y="438"/>
                  </a:lnTo>
                  <a:lnTo>
                    <a:pt x="156" y="434"/>
                  </a:lnTo>
                  <a:lnTo>
                    <a:pt x="165" y="429"/>
                  </a:lnTo>
                  <a:lnTo>
                    <a:pt x="174" y="425"/>
                  </a:lnTo>
                  <a:lnTo>
                    <a:pt x="174" y="411"/>
                  </a:lnTo>
                  <a:lnTo>
                    <a:pt x="174" y="308"/>
                  </a:lnTo>
                  <a:lnTo>
                    <a:pt x="223" y="335"/>
                  </a:lnTo>
                  <a:lnTo>
                    <a:pt x="232" y="340"/>
                  </a:lnTo>
                  <a:lnTo>
                    <a:pt x="241" y="340"/>
                  </a:lnTo>
                  <a:lnTo>
                    <a:pt x="250" y="335"/>
                  </a:lnTo>
                  <a:lnTo>
                    <a:pt x="254" y="331"/>
                  </a:lnTo>
                  <a:lnTo>
                    <a:pt x="254" y="322"/>
                  </a:lnTo>
                  <a:lnTo>
                    <a:pt x="254" y="317"/>
                  </a:lnTo>
                  <a:lnTo>
                    <a:pt x="254" y="308"/>
                  </a:lnTo>
                  <a:lnTo>
                    <a:pt x="245" y="300"/>
                  </a:lnTo>
                  <a:lnTo>
                    <a:pt x="178" y="264"/>
                  </a:lnTo>
                  <a:lnTo>
                    <a:pt x="178" y="192"/>
                  </a:lnTo>
                  <a:lnTo>
                    <a:pt x="263" y="246"/>
                  </a:lnTo>
                  <a:lnTo>
                    <a:pt x="272" y="250"/>
                  </a:lnTo>
                  <a:lnTo>
                    <a:pt x="281" y="250"/>
                  </a:lnTo>
                  <a:lnTo>
                    <a:pt x="290" y="246"/>
                  </a:lnTo>
                  <a:lnTo>
                    <a:pt x="294" y="241"/>
                  </a:lnTo>
                  <a:lnTo>
                    <a:pt x="299" y="232"/>
                  </a:lnTo>
                  <a:lnTo>
                    <a:pt x="299" y="224"/>
                  </a:lnTo>
                  <a:lnTo>
                    <a:pt x="294" y="215"/>
                  </a:lnTo>
                  <a:lnTo>
                    <a:pt x="285" y="210"/>
                  </a:lnTo>
                  <a:lnTo>
                    <a:pt x="178" y="143"/>
                  </a:lnTo>
                  <a:lnTo>
                    <a:pt x="178" y="0"/>
                  </a:lnTo>
                  <a:lnTo>
                    <a:pt x="125" y="0"/>
                  </a:lnTo>
                  <a:lnTo>
                    <a:pt x="125" y="143"/>
                  </a:lnTo>
                  <a:lnTo>
                    <a:pt x="9" y="210"/>
                  </a:lnTo>
                  <a:lnTo>
                    <a:pt x="4" y="215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4" y="246"/>
                  </a:lnTo>
                  <a:lnTo>
                    <a:pt x="13" y="250"/>
                  </a:lnTo>
                  <a:lnTo>
                    <a:pt x="22" y="250"/>
                  </a:lnTo>
                  <a:lnTo>
                    <a:pt x="31" y="246"/>
                  </a:lnTo>
                  <a:lnTo>
                    <a:pt x="125" y="197"/>
                  </a:lnTo>
                  <a:lnTo>
                    <a:pt x="125" y="264"/>
                  </a:lnTo>
                  <a:lnTo>
                    <a:pt x="53" y="300"/>
                  </a:lnTo>
                  <a:lnTo>
                    <a:pt x="49" y="304"/>
                  </a:lnTo>
                  <a:lnTo>
                    <a:pt x="44" y="313"/>
                  </a:lnTo>
                  <a:lnTo>
                    <a:pt x="44" y="322"/>
                  </a:lnTo>
                  <a:lnTo>
                    <a:pt x="49" y="326"/>
                  </a:lnTo>
                  <a:lnTo>
                    <a:pt x="53" y="331"/>
                  </a:lnTo>
                  <a:lnTo>
                    <a:pt x="62" y="335"/>
                  </a:lnTo>
                  <a:lnTo>
                    <a:pt x="67" y="335"/>
                  </a:lnTo>
                  <a:lnTo>
                    <a:pt x="76" y="335"/>
                  </a:lnTo>
                  <a:lnTo>
                    <a:pt x="125" y="313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874" name="Freeform 8"/>
            <p:cNvSpPr/>
            <p:nvPr/>
          </p:nvSpPr>
          <p:spPr>
            <a:xfrm>
              <a:off x="366" y="412"/>
              <a:ext cx="393" cy="272"/>
            </a:xfrm>
            <a:custGeom>
              <a:avLst/>
              <a:gdLst/>
              <a:ahLst/>
              <a:cxnLst>
                <a:cxn ang="0">
                  <a:pos x="272" y="201"/>
                </a:cxn>
                <a:cxn ang="0">
                  <a:pos x="357" y="250"/>
                </a:cxn>
                <a:cxn ang="0">
                  <a:pos x="366" y="254"/>
                </a:cxn>
                <a:cxn ang="0">
                  <a:pos x="375" y="254"/>
                </a:cxn>
                <a:cxn ang="0">
                  <a:pos x="384" y="250"/>
                </a:cxn>
                <a:cxn ang="0">
                  <a:pos x="388" y="241"/>
                </a:cxn>
                <a:cxn ang="0">
                  <a:pos x="393" y="232"/>
                </a:cxn>
                <a:cxn ang="0">
                  <a:pos x="393" y="223"/>
                </a:cxn>
                <a:cxn ang="0">
                  <a:pos x="388" y="214"/>
                </a:cxn>
                <a:cxn ang="0">
                  <a:pos x="384" y="210"/>
                </a:cxn>
                <a:cxn ang="0">
                  <a:pos x="295" y="156"/>
                </a:cxn>
                <a:cxn ang="0">
                  <a:pos x="339" y="129"/>
                </a:cxn>
                <a:cxn ang="0">
                  <a:pos x="348" y="125"/>
                </a:cxn>
                <a:cxn ang="0">
                  <a:pos x="353" y="116"/>
                </a:cxn>
                <a:cxn ang="0">
                  <a:pos x="353" y="107"/>
                </a:cxn>
                <a:cxn ang="0">
                  <a:pos x="353" y="98"/>
                </a:cxn>
                <a:cxn ang="0">
                  <a:pos x="344" y="94"/>
                </a:cxn>
                <a:cxn ang="0">
                  <a:pos x="339" y="89"/>
                </a:cxn>
                <a:cxn ang="0">
                  <a:pos x="330" y="89"/>
                </a:cxn>
                <a:cxn ang="0">
                  <a:pos x="321" y="89"/>
                </a:cxn>
                <a:cxn ang="0">
                  <a:pos x="254" y="129"/>
                </a:cxn>
                <a:cxn ang="0">
                  <a:pos x="196" y="94"/>
                </a:cxn>
                <a:cxn ang="0">
                  <a:pos x="281" y="49"/>
                </a:cxn>
                <a:cxn ang="0">
                  <a:pos x="290" y="40"/>
                </a:cxn>
                <a:cxn ang="0">
                  <a:pos x="295" y="31"/>
                </a:cxn>
                <a:cxn ang="0">
                  <a:pos x="295" y="26"/>
                </a:cxn>
                <a:cxn ang="0">
                  <a:pos x="295" y="18"/>
                </a:cxn>
                <a:cxn ang="0">
                  <a:pos x="290" y="9"/>
                </a:cxn>
                <a:cxn ang="0">
                  <a:pos x="281" y="4"/>
                </a:cxn>
                <a:cxn ang="0">
                  <a:pos x="272" y="4"/>
                </a:cxn>
                <a:cxn ang="0">
                  <a:pos x="263" y="9"/>
                </a:cxn>
                <a:cxn ang="0">
                  <a:pos x="152" y="71"/>
                </a:cxn>
                <a:cxn ang="0">
                  <a:pos x="27" y="0"/>
                </a:cxn>
                <a:cxn ang="0">
                  <a:pos x="0" y="44"/>
                </a:cxn>
                <a:cxn ang="0">
                  <a:pos x="125" y="116"/>
                </a:cxn>
                <a:cxn ang="0">
                  <a:pos x="125" y="250"/>
                </a:cxn>
                <a:cxn ang="0">
                  <a:pos x="125" y="259"/>
                </a:cxn>
                <a:cxn ang="0">
                  <a:pos x="129" y="263"/>
                </a:cxn>
                <a:cxn ang="0">
                  <a:pos x="138" y="268"/>
                </a:cxn>
                <a:cxn ang="0">
                  <a:pos x="143" y="272"/>
                </a:cxn>
                <a:cxn ang="0">
                  <a:pos x="152" y="272"/>
                </a:cxn>
                <a:cxn ang="0">
                  <a:pos x="161" y="268"/>
                </a:cxn>
                <a:cxn ang="0">
                  <a:pos x="165" y="259"/>
                </a:cxn>
                <a:cxn ang="0">
                  <a:pos x="165" y="250"/>
                </a:cxn>
                <a:cxn ang="0">
                  <a:pos x="170" y="143"/>
                </a:cxn>
                <a:cxn ang="0">
                  <a:pos x="228" y="178"/>
                </a:cxn>
                <a:cxn ang="0">
                  <a:pos x="223" y="254"/>
                </a:cxn>
                <a:cxn ang="0">
                  <a:pos x="228" y="263"/>
                </a:cxn>
                <a:cxn ang="0">
                  <a:pos x="232" y="268"/>
                </a:cxn>
                <a:cxn ang="0">
                  <a:pos x="237" y="272"/>
                </a:cxn>
                <a:cxn ang="0">
                  <a:pos x="245" y="272"/>
                </a:cxn>
                <a:cxn ang="0">
                  <a:pos x="254" y="272"/>
                </a:cxn>
                <a:cxn ang="0">
                  <a:pos x="259" y="268"/>
                </a:cxn>
                <a:cxn ang="0">
                  <a:pos x="263" y="263"/>
                </a:cxn>
                <a:cxn ang="0">
                  <a:pos x="268" y="254"/>
                </a:cxn>
                <a:cxn ang="0">
                  <a:pos x="272" y="201"/>
                </a:cxn>
              </a:cxnLst>
              <a:pathLst>
                <a:path w="393" h="272">
                  <a:moveTo>
                    <a:pt x="272" y="201"/>
                  </a:moveTo>
                  <a:lnTo>
                    <a:pt x="357" y="250"/>
                  </a:lnTo>
                  <a:lnTo>
                    <a:pt x="366" y="254"/>
                  </a:lnTo>
                  <a:lnTo>
                    <a:pt x="375" y="254"/>
                  </a:lnTo>
                  <a:lnTo>
                    <a:pt x="384" y="250"/>
                  </a:lnTo>
                  <a:lnTo>
                    <a:pt x="388" y="241"/>
                  </a:lnTo>
                  <a:lnTo>
                    <a:pt x="393" y="232"/>
                  </a:lnTo>
                  <a:lnTo>
                    <a:pt x="393" y="223"/>
                  </a:lnTo>
                  <a:lnTo>
                    <a:pt x="388" y="214"/>
                  </a:lnTo>
                  <a:lnTo>
                    <a:pt x="384" y="210"/>
                  </a:lnTo>
                  <a:lnTo>
                    <a:pt x="295" y="156"/>
                  </a:lnTo>
                  <a:lnTo>
                    <a:pt x="339" y="129"/>
                  </a:lnTo>
                  <a:lnTo>
                    <a:pt x="348" y="125"/>
                  </a:lnTo>
                  <a:lnTo>
                    <a:pt x="353" y="116"/>
                  </a:lnTo>
                  <a:lnTo>
                    <a:pt x="353" y="107"/>
                  </a:lnTo>
                  <a:lnTo>
                    <a:pt x="353" y="98"/>
                  </a:lnTo>
                  <a:lnTo>
                    <a:pt x="344" y="94"/>
                  </a:lnTo>
                  <a:lnTo>
                    <a:pt x="339" y="89"/>
                  </a:lnTo>
                  <a:lnTo>
                    <a:pt x="330" y="89"/>
                  </a:lnTo>
                  <a:lnTo>
                    <a:pt x="321" y="89"/>
                  </a:lnTo>
                  <a:lnTo>
                    <a:pt x="254" y="129"/>
                  </a:lnTo>
                  <a:lnTo>
                    <a:pt x="196" y="94"/>
                  </a:lnTo>
                  <a:lnTo>
                    <a:pt x="281" y="49"/>
                  </a:lnTo>
                  <a:lnTo>
                    <a:pt x="290" y="40"/>
                  </a:lnTo>
                  <a:lnTo>
                    <a:pt x="295" y="31"/>
                  </a:lnTo>
                  <a:lnTo>
                    <a:pt x="295" y="26"/>
                  </a:lnTo>
                  <a:lnTo>
                    <a:pt x="295" y="18"/>
                  </a:lnTo>
                  <a:lnTo>
                    <a:pt x="290" y="9"/>
                  </a:lnTo>
                  <a:lnTo>
                    <a:pt x="281" y="4"/>
                  </a:lnTo>
                  <a:lnTo>
                    <a:pt x="272" y="4"/>
                  </a:lnTo>
                  <a:lnTo>
                    <a:pt x="263" y="9"/>
                  </a:lnTo>
                  <a:lnTo>
                    <a:pt x="152" y="71"/>
                  </a:lnTo>
                  <a:lnTo>
                    <a:pt x="27" y="0"/>
                  </a:lnTo>
                  <a:lnTo>
                    <a:pt x="0" y="44"/>
                  </a:lnTo>
                  <a:lnTo>
                    <a:pt x="125" y="116"/>
                  </a:lnTo>
                  <a:lnTo>
                    <a:pt x="125" y="250"/>
                  </a:lnTo>
                  <a:lnTo>
                    <a:pt x="125" y="259"/>
                  </a:lnTo>
                  <a:lnTo>
                    <a:pt x="129" y="263"/>
                  </a:lnTo>
                  <a:lnTo>
                    <a:pt x="138" y="268"/>
                  </a:lnTo>
                  <a:lnTo>
                    <a:pt x="143" y="272"/>
                  </a:lnTo>
                  <a:lnTo>
                    <a:pt x="152" y="272"/>
                  </a:lnTo>
                  <a:lnTo>
                    <a:pt x="161" y="268"/>
                  </a:lnTo>
                  <a:lnTo>
                    <a:pt x="165" y="259"/>
                  </a:lnTo>
                  <a:lnTo>
                    <a:pt x="165" y="250"/>
                  </a:lnTo>
                  <a:lnTo>
                    <a:pt x="170" y="143"/>
                  </a:lnTo>
                  <a:lnTo>
                    <a:pt x="228" y="178"/>
                  </a:lnTo>
                  <a:lnTo>
                    <a:pt x="223" y="254"/>
                  </a:lnTo>
                  <a:lnTo>
                    <a:pt x="228" y="263"/>
                  </a:lnTo>
                  <a:lnTo>
                    <a:pt x="232" y="268"/>
                  </a:lnTo>
                  <a:lnTo>
                    <a:pt x="237" y="272"/>
                  </a:lnTo>
                  <a:lnTo>
                    <a:pt x="245" y="272"/>
                  </a:lnTo>
                  <a:lnTo>
                    <a:pt x="254" y="272"/>
                  </a:lnTo>
                  <a:lnTo>
                    <a:pt x="259" y="268"/>
                  </a:lnTo>
                  <a:lnTo>
                    <a:pt x="263" y="263"/>
                  </a:lnTo>
                  <a:lnTo>
                    <a:pt x="268" y="254"/>
                  </a:lnTo>
                  <a:lnTo>
                    <a:pt x="272" y="201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875" name="Freeform 9"/>
            <p:cNvSpPr/>
            <p:nvPr/>
          </p:nvSpPr>
          <p:spPr>
            <a:xfrm>
              <a:off x="366" y="179"/>
              <a:ext cx="393" cy="277"/>
            </a:xfrm>
            <a:custGeom>
              <a:avLst/>
              <a:gdLst/>
              <a:ahLst/>
              <a:cxnLst>
                <a:cxn ang="0">
                  <a:pos x="295" y="121"/>
                </a:cxn>
                <a:cxn ang="0">
                  <a:pos x="384" y="72"/>
                </a:cxn>
                <a:cxn ang="0">
                  <a:pos x="393" y="63"/>
                </a:cxn>
                <a:cxn ang="0">
                  <a:pos x="393" y="54"/>
                </a:cxn>
                <a:cxn ang="0">
                  <a:pos x="393" y="49"/>
                </a:cxn>
                <a:cxn ang="0">
                  <a:pos x="393" y="40"/>
                </a:cxn>
                <a:cxn ang="0">
                  <a:pos x="384" y="31"/>
                </a:cxn>
                <a:cxn ang="0">
                  <a:pos x="379" y="27"/>
                </a:cxn>
                <a:cxn ang="0">
                  <a:pos x="370" y="27"/>
                </a:cxn>
                <a:cxn ang="0">
                  <a:pos x="357" y="27"/>
                </a:cxn>
                <a:cxn ang="0">
                  <a:pos x="268" y="81"/>
                </a:cxn>
                <a:cxn ang="0">
                  <a:pos x="268" y="27"/>
                </a:cxn>
                <a:cxn ang="0">
                  <a:pos x="268" y="14"/>
                </a:cxn>
                <a:cxn ang="0">
                  <a:pos x="263" y="9"/>
                </a:cxn>
                <a:cxn ang="0">
                  <a:pos x="254" y="5"/>
                </a:cxn>
                <a:cxn ang="0">
                  <a:pos x="250" y="0"/>
                </a:cxn>
                <a:cxn ang="0">
                  <a:pos x="241" y="5"/>
                </a:cxn>
                <a:cxn ang="0">
                  <a:pos x="232" y="5"/>
                </a:cxn>
                <a:cxn ang="0">
                  <a:pos x="228" y="14"/>
                </a:cxn>
                <a:cxn ang="0">
                  <a:pos x="228" y="23"/>
                </a:cxn>
                <a:cxn ang="0">
                  <a:pos x="228" y="99"/>
                </a:cxn>
                <a:cxn ang="0">
                  <a:pos x="170" y="134"/>
                </a:cxn>
                <a:cxn ang="0">
                  <a:pos x="170" y="36"/>
                </a:cxn>
                <a:cxn ang="0">
                  <a:pos x="170" y="27"/>
                </a:cxn>
                <a:cxn ang="0">
                  <a:pos x="165" y="18"/>
                </a:cxn>
                <a:cxn ang="0">
                  <a:pos x="156" y="14"/>
                </a:cxn>
                <a:cxn ang="0">
                  <a:pos x="147" y="9"/>
                </a:cxn>
                <a:cxn ang="0">
                  <a:pos x="138" y="9"/>
                </a:cxn>
                <a:cxn ang="0">
                  <a:pos x="134" y="14"/>
                </a:cxn>
                <a:cxn ang="0">
                  <a:pos x="129" y="23"/>
                </a:cxn>
                <a:cxn ang="0">
                  <a:pos x="125" y="31"/>
                </a:cxn>
                <a:cxn ang="0">
                  <a:pos x="125" y="161"/>
                </a:cxn>
                <a:cxn ang="0">
                  <a:pos x="0" y="233"/>
                </a:cxn>
                <a:cxn ang="0">
                  <a:pos x="27" y="277"/>
                </a:cxn>
                <a:cxn ang="0">
                  <a:pos x="152" y="206"/>
                </a:cxn>
                <a:cxn ang="0">
                  <a:pos x="268" y="273"/>
                </a:cxn>
                <a:cxn ang="0">
                  <a:pos x="272" y="277"/>
                </a:cxn>
                <a:cxn ang="0">
                  <a:pos x="281" y="277"/>
                </a:cxn>
                <a:cxn ang="0">
                  <a:pos x="290" y="273"/>
                </a:cxn>
                <a:cxn ang="0">
                  <a:pos x="295" y="268"/>
                </a:cxn>
                <a:cxn ang="0">
                  <a:pos x="299" y="259"/>
                </a:cxn>
                <a:cxn ang="0">
                  <a:pos x="299" y="251"/>
                </a:cxn>
                <a:cxn ang="0">
                  <a:pos x="295" y="242"/>
                </a:cxn>
                <a:cxn ang="0">
                  <a:pos x="286" y="237"/>
                </a:cxn>
                <a:cxn ang="0">
                  <a:pos x="196" y="179"/>
                </a:cxn>
                <a:cxn ang="0">
                  <a:pos x="254" y="148"/>
                </a:cxn>
                <a:cxn ang="0">
                  <a:pos x="321" y="188"/>
                </a:cxn>
                <a:cxn ang="0">
                  <a:pos x="330" y="192"/>
                </a:cxn>
                <a:cxn ang="0">
                  <a:pos x="335" y="192"/>
                </a:cxn>
                <a:cxn ang="0">
                  <a:pos x="344" y="188"/>
                </a:cxn>
                <a:cxn ang="0">
                  <a:pos x="348" y="179"/>
                </a:cxn>
                <a:cxn ang="0">
                  <a:pos x="348" y="175"/>
                </a:cxn>
                <a:cxn ang="0">
                  <a:pos x="348" y="166"/>
                </a:cxn>
                <a:cxn ang="0">
                  <a:pos x="348" y="157"/>
                </a:cxn>
                <a:cxn ang="0">
                  <a:pos x="339" y="152"/>
                </a:cxn>
                <a:cxn ang="0">
                  <a:pos x="295" y="121"/>
                </a:cxn>
              </a:cxnLst>
              <a:pathLst>
                <a:path w="393" h="277">
                  <a:moveTo>
                    <a:pt x="295" y="121"/>
                  </a:moveTo>
                  <a:lnTo>
                    <a:pt x="384" y="72"/>
                  </a:lnTo>
                  <a:lnTo>
                    <a:pt x="393" y="63"/>
                  </a:lnTo>
                  <a:lnTo>
                    <a:pt x="393" y="54"/>
                  </a:lnTo>
                  <a:lnTo>
                    <a:pt x="393" y="49"/>
                  </a:lnTo>
                  <a:lnTo>
                    <a:pt x="393" y="40"/>
                  </a:lnTo>
                  <a:lnTo>
                    <a:pt x="384" y="31"/>
                  </a:lnTo>
                  <a:lnTo>
                    <a:pt x="379" y="27"/>
                  </a:lnTo>
                  <a:lnTo>
                    <a:pt x="370" y="27"/>
                  </a:lnTo>
                  <a:lnTo>
                    <a:pt x="357" y="27"/>
                  </a:lnTo>
                  <a:lnTo>
                    <a:pt x="268" y="81"/>
                  </a:lnTo>
                  <a:lnTo>
                    <a:pt x="268" y="27"/>
                  </a:lnTo>
                  <a:lnTo>
                    <a:pt x="268" y="14"/>
                  </a:lnTo>
                  <a:lnTo>
                    <a:pt x="263" y="9"/>
                  </a:lnTo>
                  <a:lnTo>
                    <a:pt x="254" y="5"/>
                  </a:lnTo>
                  <a:lnTo>
                    <a:pt x="250" y="0"/>
                  </a:lnTo>
                  <a:lnTo>
                    <a:pt x="241" y="5"/>
                  </a:lnTo>
                  <a:lnTo>
                    <a:pt x="232" y="5"/>
                  </a:lnTo>
                  <a:lnTo>
                    <a:pt x="228" y="14"/>
                  </a:lnTo>
                  <a:lnTo>
                    <a:pt x="228" y="23"/>
                  </a:lnTo>
                  <a:lnTo>
                    <a:pt x="228" y="99"/>
                  </a:lnTo>
                  <a:lnTo>
                    <a:pt x="170" y="134"/>
                  </a:lnTo>
                  <a:lnTo>
                    <a:pt x="170" y="36"/>
                  </a:lnTo>
                  <a:lnTo>
                    <a:pt x="170" y="27"/>
                  </a:lnTo>
                  <a:lnTo>
                    <a:pt x="165" y="18"/>
                  </a:lnTo>
                  <a:lnTo>
                    <a:pt x="156" y="14"/>
                  </a:lnTo>
                  <a:lnTo>
                    <a:pt x="147" y="9"/>
                  </a:lnTo>
                  <a:lnTo>
                    <a:pt x="138" y="9"/>
                  </a:lnTo>
                  <a:lnTo>
                    <a:pt x="134" y="14"/>
                  </a:lnTo>
                  <a:lnTo>
                    <a:pt x="129" y="23"/>
                  </a:lnTo>
                  <a:lnTo>
                    <a:pt x="125" y="31"/>
                  </a:lnTo>
                  <a:lnTo>
                    <a:pt x="125" y="161"/>
                  </a:lnTo>
                  <a:lnTo>
                    <a:pt x="0" y="233"/>
                  </a:lnTo>
                  <a:lnTo>
                    <a:pt x="27" y="277"/>
                  </a:lnTo>
                  <a:lnTo>
                    <a:pt x="152" y="206"/>
                  </a:lnTo>
                  <a:lnTo>
                    <a:pt x="268" y="273"/>
                  </a:lnTo>
                  <a:lnTo>
                    <a:pt x="272" y="277"/>
                  </a:lnTo>
                  <a:lnTo>
                    <a:pt x="281" y="277"/>
                  </a:lnTo>
                  <a:lnTo>
                    <a:pt x="290" y="273"/>
                  </a:lnTo>
                  <a:lnTo>
                    <a:pt x="295" y="268"/>
                  </a:lnTo>
                  <a:lnTo>
                    <a:pt x="299" y="259"/>
                  </a:lnTo>
                  <a:lnTo>
                    <a:pt x="299" y="251"/>
                  </a:lnTo>
                  <a:lnTo>
                    <a:pt x="295" y="242"/>
                  </a:lnTo>
                  <a:lnTo>
                    <a:pt x="286" y="237"/>
                  </a:lnTo>
                  <a:lnTo>
                    <a:pt x="196" y="179"/>
                  </a:lnTo>
                  <a:lnTo>
                    <a:pt x="254" y="148"/>
                  </a:lnTo>
                  <a:lnTo>
                    <a:pt x="321" y="188"/>
                  </a:lnTo>
                  <a:lnTo>
                    <a:pt x="330" y="192"/>
                  </a:lnTo>
                  <a:lnTo>
                    <a:pt x="335" y="192"/>
                  </a:lnTo>
                  <a:lnTo>
                    <a:pt x="344" y="188"/>
                  </a:lnTo>
                  <a:lnTo>
                    <a:pt x="348" y="179"/>
                  </a:lnTo>
                  <a:lnTo>
                    <a:pt x="348" y="175"/>
                  </a:lnTo>
                  <a:lnTo>
                    <a:pt x="348" y="166"/>
                  </a:lnTo>
                  <a:lnTo>
                    <a:pt x="348" y="157"/>
                  </a:lnTo>
                  <a:lnTo>
                    <a:pt x="339" y="152"/>
                  </a:lnTo>
                  <a:lnTo>
                    <a:pt x="295" y="121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876" name="Freeform 10"/>
            <p:cNvSpPr/>
            <p:nvPr/>
          </p:nvSpPr>
          <p:spPr>
            <a:xfrm>
              <a:off x="250" y="322"/>
              <a:ext cx="263" cy="228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49" y="67"/>
                </a:cxn>
                <a:cxn ang="0">
                  <a:pos x="67" y="0"/>
                </a:cxn>
                <a:cxn ang="0">
                  <a:pos x="134" y="23"/>
                </a:cxn>
                <a:cxn ang="0">
                  <a:pos x="201" y="0"/>
                </a:cxn>
                <a:cxn ang="0">
                  <a:pos x="214" y="67"/>
                </a:cxn>
                <a:cxn ang="0">
                  <a:pos x="263" y="116"/>
                </a:cxn>
                <a:cxn ang="0">
                  <a:pos x="214" y="161"/>
                </a:cxn>
                <a:cxn ang="0">
                  <a:pos x="201" y="228"/>
                </a:cxn>
                <a:cxn ang="0">
                  <a:pos x="134" y="210"/>
                </a:cxn>
                <a:cxn ang="0">
                  <a:pos x="67" y="228"/>
                </a:cxn>
                <a:cxn ang="0">
                  <a:pos x="49" y="161"/>
                </a:cxn>
                <a:cxn ang="0">
                  <a:pos x="0" y="116"/>
                </a:cxn>
              </a:cxnLst>
              <a:pathLst>
                <a:path w="263" h="228">
                  <a:moveTo>
                    <a:pt x="0" y="116"/>
                  </a:moveTo>
                  <a:lnTo>
                    <a:pt x="49" y="67"/>
                  </a:lnTo>
                  <a:lnTo>
                    <a:pt x="67" y="0"/>
                  </a:lnTo>
                  <a:lnTo>
                    <a:pt x="134" y="23"/>
                  </a:lnTo>
                  <a:lnTo>
                    <a:pt x="201" y="0"/>
                  </a:lnTo>
                  <a:lnTo>
                    <a:pt x="214" y="67"/>
                  </a:lnTo>
                  <a:lnTo>
                    <a:pt x="263" y="116"/>
                  </a:lnTo>
                  <a:lnTo>
                    <a:pt x="214" y="161"/>
                  </a:lnTo>
                  <a:lnTo>
                    <a:pt x="201" y="228"/>
                  </a:lnTo>
                  <a:lnTo>
                    <a:pt x="134" y="210"/>
                  </a:lnTo>
                  <a:lnTo>
                    <a:pt x="67" y="228"/>
                  </a:lnTo>
                  <a:lnTo>
                    <a:pt x="49" y="161"/>
                  </a:lnTo>
                  <a:lnTo>
                    <a:pt x="0" y="116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6877" name="TextBox 14"/>
          <p:cNvSpPr/>
          <p:nvPr/>
        </p:nvSpPr>
        <p:spPr>
          <a:xfrm>
            <a:off x="1330325" y="1028700"/>
            <a:ext cx="3386138" cy="598488"/>
          </a:xfrm>
          <a:prstGeom prst="rect">
            <a:avLst/>
          </a:prstGeom>
          <a:gradFill rotWithShape="1">
            <a:gsLst>
              <a:gs pos="0">
                <a:srgbClr val="CBD5FF">
                  <a:alpha val="100000"/>
                </a:srgbClr>
              </a:gs>
              <a:gs pos="34999">
                <a:srgbClr val="DAE0FE">
                  <a:alpha val="100000"/>
                </a:srgbClr>
              </a:gs>
              <a:gs pos="100000">
                <a:srgbClr val="EFF2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B3BAD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defTabSz="914400"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200" dirty="0">
                <a:solidFill>
                  <a:srgbClr val="002A5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3.1</a:t>
            </a:r>
            <a:r>
              <a:rPr lang="zh-CN" altLang="en-US" sz="2200" dirty="0">
                <a:solidFill>
                  <a:srgbClr val="002A5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秋招扫盲篇</a:t>
            </a:r>
            <a:endParaRPr lang="zh-CN" altLang="en-US" sz="2200" dirty="0">
              <a:solidFill>
                <a:srgbClr val="002A56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32776" name="TextBox 1"/>
          <p:cNvSpPr/>
          <p:nvPr/>
        </p:nvSpPr>
        <p:spPr>
          <a:xfrm>
            <a:off x="1330325" y="2352675"/>
            <a:ext cx="6929438" cy="3784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hlink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Verdana" panose="020B060403050404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Verdana" panose="020B060403050404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Verdana" panose="020B060403050404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Verdana" panose="020B0604030504040204" pitchFamily="34" charset="0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北邮人论坛？靠谱师兄师姐消息？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内推？提前批？到底什么意思？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秋招你的定位是什么呢？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endParaRPr kumimoji="0" lang="en-US" altLang="zh-CN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</p:txBody>
      </p:sp>
      <p:sp>
        <p:nvSpPr>
          <p:cNvPr id="36879" name="TextBox 2"/>
          <p:cNvSpPr/>
          <p:nvPr/>
        </p:nvSpPr>
        <p:spPr>
          <a:xfrm>
            <a:off x="-544512" y="4005263"/>
            <a:ext cx="8091487" cy="4810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 defTabSz="9144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 sz="2000" dirty="0">
              <a:solidFill>
                <a:srgbClr val="003366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6880" name="Rectangle 11"/>
          <p:cNvSpPr/>
          <p:nvPr/>
        </p:nvSpPr>
        <p:spPr>
          <a:xfrm>
            <a:off x="1260475" y="292100"/>
            <a:ext cx="4464050" cy="398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defTabSz="914400" eaLnBrk="0" hangingPunct="0"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Verdana" panose="020B0604030504040204" pitchFamily="34" charset="0"/>
              </a:rPr>
              <a:t>求职第三站</a:t>
            </a:r>
            <a:r>
              <a:rPr lang="en-US" altLang="zh-CN" sz="2000" b="1" dirty="0">
                <a:solidFill>
                  <a:srgbClr val="000000"/>
                </a:solidFill>
                <a:latin typeface="楷体_GB2312" charset="-122"/>
                <a:sym typeface="Verdana" panose="020B0604030504040204" pitchFamily="34" charset="0"/>
              </a:rPr>
              <a:t>---</a:t>
            </a:r>
            <a:r>
              <a:rPr lang="zh-CN" altLang="en-US" sz="20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Verdana" panose="020B0604030504040204" pitchFamily="34" charset="0"/>
              </a:rPr>
              <a:t>秋招</a:t>
            </a:r>
            <a:endParaRPr lang="zh-CN" altLang="en-US" sz="2000" b="1" dirty="0">
              <a:solidFill>
                <a:srgbClr val="000000"/>
              </a:solidFill>
              <a:latin typeface="楷体_GB2312" charset="-122"/>
              <a:ea typeface="楷体_GB2312" charset="-122"/>
              <a:sym typeface="Verdana" panose="020B0604030504040204" pitchFamily="34" charset="0"/>
            </a:endParaRPr>
          </a:p>
        </p:txBody>
      </p:sp>
      <p:sp>
        <p:nvSpPr>
          <p:cNvPr id="36881" name="Line 12"/>
          <p:cNvSpPr/>
          <p:nvPr/>
        </p:nvSpPr>
        <p:spPr>
          <a:xfrm>
            <a:off x="1547813" y="762000"/>
            <a:ext cx="3960812" cy="3175"/>
          </a:xfrm>
          <a:prstGeom prst="line">
            <a:avLst/>
          </a:prstGeom>
          <a:ln w="9525" cap="flat" cmpd="sng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6882" name="组合 21"/>
          <p:cNvGrpSpPr/>
          <p:nvPr/>
        </p:nvGrpSpPr>
        <p:grpSpPr>
          <a:xfrm>
            <a:off x="298450" y="574675"/>
            <a:ext cx="557213" cy="5915025"/>
            <a:chOff x="298450" y="574675"/>
            <a:chExt cx="557213" cy="5915025"/>
          </a:xfrm>
        </p:grpSpPr>
        <p:sp>
          <p:nvSpPr>
            <p:cNvPr id="23" name="矩形 22"/>
            <p:cNvSpPr/>
            <p:nvPr/>
          </p:nvSpPr>
          <p:spPr bwMode="auto">
            <a:xfrm>
              <a:off x="298450" y="574675"/>
              <a:ext cx="538163" cy="5915025"/>
            </a:xfrm>
            <a:prstGeom prst="rect">
              <a:avLst/>
            </a:prstGeom>
            <a:gradFill>
              <a:gsLst>
                <a:gs pos="100000">
                  <a:schemeClr val="tx1">
                    <a:lumMod val="20000"/>
                    <a:lumOff val="80000"/>
                  </a:schemeClr>
                </a:gs>
                <a:gs pos="23000">
                  <a:schemeClr val="tx1">
                    <a:lumMod val="20000"/>
                    <a:lumOff val="80000"/>
                  </a:schemeClr>
                </a:gs>
                <a:gs pos="0">
                  <a:schemeClr val="tx1">
                    <a:lumMod val="40000"/>
                    <a:lumOff val="6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tx1">
                    <a:lumMod val="20000"/>
                    <a:lumOff val="80000"/>
                  </a:schemeClr>
                </a:gs>
                <a:gs pos="100000">
                  <a:schemeClr val="tx1">
                    <a:lumMod val="20000"/>
                    <a:lumOff val="80000"/>
                  </a:schemeClr>
                </a:gs>
              </a:gsLst>
              <a:lin ang="150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charset="-122"/>
                <a:ea typeface="楷体_GB2312" charset="-122"/>
                <a:cs typeface="+mn-cs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03848" y="1001713"/>
              <a:ext cx="551815" cy="4053840"/>
            </a:xfrm>
            <a:prstGeom prst="rect">
              <a:avLst/>
            </a:prstGeom>
            <a:noFill/>
          </p:spPr>
          <p:txBody>
            <a:bodyPr vert="eaVert"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行楷" pitchFamily="2" charset="-122"/>
                  <a:ea typeface="华文行楷" pitchFamily="2" charset="-122"/>
                  <a:cs typeface="+mn-cs"/>
                  <a:sym typeface="+mn-ea"/>
                </a:rPr>
                <a:t>不知道叫什么名字的经验分享</a:t>
              </a: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charset="-122"/>
                <a:ea typeface="华文行楷" pitchFamily="2" charset="-122"/>
                <a:cs typeface="+mn-cs"/>
                <a:sym typeface="+mn-ea"/>
              </a:endParaRPr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页脚占位符 4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5pPr>
          </a:lstStyle>
          <a:p>
            <a:pPr lvl="0" indent="0" algn="r" defTabSz="914400" eaLnBrk="1" hangingPunct="1">
              <a:buFont typeface="Wingdings" panose="05000000000000000000" pitchFamily="2" charset="2"/>
              <a:buChar char="•"/>
            </a:pPr>
            <a:r>
              <a:rPr lang="zh-CN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LOGO</a:t>
            </a:r>
            <a:endParaRPr lang="zh-CN" altLang="zh-CN" i="1" dirty="0">
              <a:solidFill>
                <a:srgbClr val="003366"/>
              </a:solidFill>
              <a:latin typeface="楷体_GB2312" charset="-122"/>
              <a:ea typeface="楷体_GB2312" charset="-122"/>
              <a:sym typeface="Arial" panose="020B0604020202020204" pitchFamily="34" charset="0"/>
            </a:endParaRPr>
          </a:p>
        </p:txBody>
      </p:sp>
      <p:sp>
        <p:nvSpPr>
          <p:cNvPr id="37890" name="灯片编号占位符 5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5pPr>
          </a:lstStyle>
          <a:p>
            <a:pPr lvl="0" indent="0" defTabSz="914400" eaLnBrk="1" hangingPunct="1">
              <a:buFont typeface="Wingdings" panose="05000000000000000000" pitchFamily="2" charset="2"/>
              <a:buChar char="•"/>
            </a:pPr>
            <a:fld id="{9A0DB2DC-4C9A-4742-B13C-FB6460FD3503}" type="slidenum">
              <a:rPr lang="zh-CN" altLang="en-US" sz="9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sym typeface="Verdana" panose="020B0604030504040204" pitchFamily="34" charset="0"/>
              </a:rPr>
            </a:fld>
            <a:endParaRPr lang="zh-CN" altLang="en-US" sz="900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  <a:sym typeface="Verdana" panose="020B0604030504040204" pitchFamily="34" charset="0"/>
            </a:endParaRPr>
          </a:p>
        </p:txBody>
      </p:sp>
      <p:sp>
        <p:nvSpPr>
          <p:cNvPr id="37891" name="灯片编号占位符 5"/>
          <p:cNvSpPr>
            <a:spLocks noGrp="1"/>
          </p:cNvSpPr>
          <p:nvPr/>
        </p:nvSpPr>
        <p:spPr>
          <a:xfrm>
            <a:off x="228600" y="6613525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defTabSz="914400" eaLnBrk="0" hangingPunct="0">
              <a:buFont typeface="Arial" panose="020B0604020202020204" pitchFamily="34" charset="0"/>
              <a:buNone/>
            </a:pPr>
            <a:endParaRPr lang="en-US" altLang="zh-CN" dirty="0">
              <a:solidFill>
                <a:srgbClr val="003366"/>
              </a:solidFill>
              <a:latin typeface="楷体_GB2312" charset="-122"/>
              <a:sym typeface="Verdana" panose="020B0604030504040204" pitchFamily="34" charset="0"/>
            </a:endParaRPr>
          </a:p>
        </p:txBody>
      </p:sp>
      <p:pic>
        <p:nvPicPr>
          <p:cNvPr id="37892" name="Picture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0" y="6165850"/>
            <a:ext cx="2808288" cy="5778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7893" name="Group 3"/>
          <p:cNvGrpSpPr/>
          <p:nvPr/>
        </p:nvGrpSpPr>
        <p:grpSpPr>
          <a:xfrm>
            <a:off x="900113" y="314325"/>
            <a:ext cx="544512" cy="609600"/>
            <a:chOff x="0" y="0"/>
            <a:chExt cx="759" cy="872"/>
          </a:xfrm>
        </p:grpSpPr>
        <p:sp>
          <p:nvSpPr>
            <p:cNvPr id="37894" name="Freeform 4"/>
            <p:cNvSpPr/>
            <p:nvPr/>
          </p:nvSpPr>
          <p:spPr>
            <a:xfrm>
              <a:off x="232" y="0"/>
              <a:ext cx="299" cy="434"/>
            </a:xfrm>
            <a:custGeom>
              <a:avLst/>
              <a:gdLst/>
              <a:ahLst/>
              <a:cxnLst>
                <a:cxn ang="0">
                  <a:pos x="174" y="121"/>
                </a:cxn>
                <a:cxn ang="0">
                  <a:pos x="174" y="23"/>
                </a:cxn>
                <a:cxn ang="0">
                  <a:pos x="170" y="9"/>
                </a:cxn>
                <a:cxn ang="0">
                  <a:pos x="165" y="5"/>
                </a:cxn>
                <a:cxn ang="0">
                  <a:pos x="156" y="0"/>
                </a:cxn>
                <a:cxn ang="0">
                  <a:pos x="152" y="0"/>
                </a:cxn>
                <a:cxn ang="0">
                  <a:pos x="143" y="0"/>
                </a:cxn>
                <a:cxn ang="0">
                  <a:pos x="134" y="5"/>
                </a:cxn>
                <a:cxn ang="0">
                  <a:pos x="125" y="9"/>
                </a:cxn>
                <a:cxn ang="0">
                  <a:pos x="125" y="23"/>
                </a:cxn>
                <a:cxn ang="0">
                  <a:pos x="125" y="126"/>
                </a:cxn>
                <a:cxn ang="0">
                  <a:pos x="76" y="99"/>
                </a:cxn>
                <a:cxn ang="0">
                  <a:pos x="67" y="94"/>
                </a:cxn>
                <a:cxn ang="0">
                  <a:pos x="58" y="94"/>
                </a:cxn>
                <a:cxn ang="0">
                  <a:pos x="49" y="99"/>
                </a:cxn>
                <a:cxn ang="0">
                  <a:pos x="45" y="103"/>
                </a:cxn>
                <a:cxn ang="0">
                  <a:pos x="40" y="112"/>
                </a:cxn>
                <a:cxn ang="0">
                  <a:pos x="45" y="117"/>
                </a:cxn>
                <a:cxn ang="0">
                  <a:pos x="45" y="126"/>
                </a:cxn>
                <a:cxn ang="0">
                  <a:pos x="54" y="134"/>
                </a:cxn>
                <a:cxn ang="0">
                  <a:pos x="121" y="170"/>
                </a:cxn>
                <a:cxn ang="0">
                  <a:pos x="121" y="242"/>
                </a:cxn>
                <a:cxn ang="0">
                  <a:pos x="36" y="188"/>
                </a:cxn>
                <a:cxn ang="0">
                  <a:pos x="27" y="184"/>
                </a:cxn>
                <a:cxn ang="0">
                  <a:pos x="18" y="184"/>
                </a:cxn>
                <a:cxn ang="0">
                  <a:pos x="9" y="188"/>
                </a:cxn>
                <a:cxn ang="0">
                  <a:pos x="5" y="193"/>
                </a:cxn>
                <a:cxn ang="0">
                  <a:pos x="0" y="202"/>
                </a:cxn>
                <a:cxn ang="0">
                  <a:pos x="0" y="210"/>
                </a:cxn>
                <a:cxn ang="0">
                  <a:pos x="5" y="219"/>
                </a:cxn>
                <a:cxn ang="0">
                  <a:pos x="14" y="224"/>
                </a:cxn>
                <a:cxn ang="0">
                  <a:pos x="121" y="291"/>
                </a:cxn>
                <a:cxn ang="0">
                  <a:pos x="121" y="434"/>
                </a:cxn>
                <a:cxn ang="0">
                  <a:pos x="174" y="434"/>
                </a:cxn>
                <a:cxn ang="0">
                  <a:pos x="174" y="291"/>
                </a:cxn>
                <a:cxn ang="0">
                  <a:pos x="290" y="224"/>
                </a:cxn>
                <a:cxn ang="0">
                  <a:pos x="295" y="219"/>
                </a:cxn>
                <a:cxn ang="0">
                  <a:pos x="299" y="210"/>
                </a:cxn>
                <a:cxn ang="0">
                  <a:pos x="299" y="202"/>
                </a:cxn>
                <a:cxn ang="0">
                  <a:pos x="299" y="197"/>
                </a:cxn>
                <a:cxn ang="0">
                  <a:pos x="295" y="188"/>
                </a:cxn>
                <a:cxn ang="0">
                  <a:pos x="286" y="184"/>
                </a:cxn>
                <a:cxn ang="0">
                  <a:pos x="277" y="184"/>
                </a:cxn>
                <a:cxn ang="0">
                  <a:pos x="268" y="188"/>
                </a:cxn>
                <a:cxn ang="0">
                  <a:pos x="174" y="237"/>
                </a:cxn>
                <a:cxn ang="0">
                  <a:pos x="174" y="170"/>
                </a:cxn>
                <a:cxn ang="0">
                  <a:pos x="246" y="134"/>
                </a:cxn>
                <a:cxn ang="0">
                  <a:pos x="250" y="130"/>
                </a:cxn>
                <a:cxn ang="0">
                  <a:pos x="255" y="121"/>
                </a:cxn>
                <a:cxn ang="0">
                  <a:pos x="255" y="112"/>
                </a:cxn>
                <a:cxn ang="0">
                  <a:pos x="250" y="108"/>
                </a:cxn>
                <a:cxn ang="0">
                  <a:pos x="246" y="103"/>
                </a:cxn>
                <a:cxn ang="0">
                  <a:pos x="237" y="99"/>
                </a:cxn>
                <a:cxn ang="0">
                  <a:pos x="232" y="99"/>
                </a:cxn>
                <a:cxn ang="0">
                  <a:pos x="223" y="99"/>
                </a:cxn>
                <a:cxn ang="0">
                  <a:pos x="174" y="121"/>
                </a:cxn>
              </a:cxnLst>
              <a:pathLst>
                <a:path w="299" h="434">
                  <a:moveTo>
                    <a:pt x="174" y="121"/>
                  </a:moveTo>
                  <a:lnTo>
                    <a:pt x="174" y="23"/>
                  </a:lnTo>
                  <a:lnTo>
                    <a:pt x="170" y="9"/>
                  </a:lnTo>
                  <a:lnTo>
                    <a:pt x="165" y="5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0"/>
                  </a:lnTo>
                  <a:lnTo>
                    <a:pt x="134" y="5"/>
                  </a:lnTo>
                  <a:lnTo>
                    <a:pt x="125" y="9"/>
                  </a:lnTo>
                  <a:lnTo>
                    <a:pt x="125" y="23"/>
                  </a:lnTo>
                  <a:lnTo>
                    <a:pt x="125" y="126"/>
                  </a:lnTo>
                  <a:lnTo>
                    <a:pt x="76" y="99"/>
                  </a:lnTo>
                  <a:lnTo>
                    <a:pt x="67" y="94"/>
                  </a:lnTo>
                  <a:lnTo>
                    <a:pt x="58" y="94"/>
                  </a:lnTo>
                  <a:lnTo>
                    <a:pt x="49" y="99"/>
                  </a:lnTo>
                  <a:lnTo>
                    <a:pt x="45" y="103"/>
                  </a:lnTo>
                  <a:lnTo>
                    <a:pt x="40" y="112"/>
                  </a:lnTo>
                  <a:lnTo>
                    <a:pt x="45" y="117"/>
                  </a:lnTo>
                  <a:lnTo>
                    <a:pt x="45" y="126"/>
                  </a:lnTo>
                  <a:lnTo>
                    <a:pt x="54" y="134"/>
                  </a:lnTo>
                  <a:lnTo>
                    <a:pt x="121" y="170"/>
                  </a:lnTo>
                  <a:lnTo>
                    <a:pt x="121" y="242"/>
                  </a:lnTo>
                  <a:lnTo>
                    <a:pt x="36" y="188"/>
                  </a:lnTo>
                  <a:lnTo>
                    <a:pt x="27" y="184"/>
                  </a:lnTo>
                  <a:lnTo>
                    <a:pt x="18" y="184"/>
                  </a:lnTo>
                  <a:lnTo>
                    <a:pt x="9" y="188"/>
                  </a:lnTo>
                  <a:lnTo>
                    <a:pt x="5" y="193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5" y="219"/>
                  </a:lnTo>
                  <a:lnTo>
                    <a:pt x="14" y="224"/>
                  </a:lnTo>
                  <a:lnTo>
                    <a:pt x="121" y="291"/>
                  </a:lnTo>
                  <a:lnTo>
                    <a:pt x="121" y="434"/>
                  </a:lnTo>
                  <a:lnTo>
                    <a:pt x="174" y="434"/>
                  </a:lnTo>
                  <a:lnTo>
                    <a:pt x="174" y="291"/>
                  </a:lnTo>
                  <a:lnTo>
                    <a:pt x="290" y="224"/>
                  </a:lnTo>
                  <a:lnTo>
                    <a:pt x="295" y="219"/>
                  </a:lnTo>
                  <a:lnTo>
                    <a:pt x="299" y="210"/>
                  </a:lnTo>
                  <a:lnTo>
                    <a:pt x="299" y="202"/>
                  </a:lnTo>
                  <a:lnTo>
                    <a:pt x="299" y="197"/>
                  </a:lnTo>
                  <a:lnTo>
                    <a:pt x="295" y="188"/>
                  </a:lnTo>
                  <a:lnTo>
                    <a:pt x="286" y="184"/>
                  </a:lnTo>
                  <a:lnTo>
                    <a:pt x="277" y="184"/>
                  </a:lnTo>
                  <a:lnTo>
                    <a:pt x="268" y="188"/>
                  </a:lnTo>
                  <a:lnTo>
                    <a:pt x="174" y="237"/>
                  </a:lnTo>
                  <a:lnTo>
                    <a:pt x="174" y="170"/>
                  </a:lnTo>
                  <a:lnTo>
                    <a:pt x="246" y="134"/>
                  </a:lnTo>
                  <a:lnTo>
                    <a:pt x="250" y="130"/>
                  </a:lnTo>
                  <a:lnTo>
                    <a:pt x="255" y="121"/>
                  </a:lnTo>
                  <a:lnTo>
                    <a:pt x="255" y="112"/>
                  </a:lnTo>
                  <a:lnTo>
                    <a:pt x="250" y="108"/>
                  </a:lnTo>
                  <a:lnTo>
                    <a:pt x="246" y="103"/>
                  </a:lnTo>
                  <a:lnTo>
                    <a:pt x="237" y="99"/>
                  </a:lnTo>
                  <a:lnTo>
                    <a:pt x="232" y="99"/>
                  </a:lnTo>
                  <a:lnTo>
                    <a:pt x="223" y="99"/>
                  </a:lnTo>
                  <a:lnTo>
                    <a:pt x="174" y="121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895" name="Freeform 5"/>
            <p:cNvSpPr/>
            <p:nvPr/>
          </p:nvSpPr>
          <p:spPr>
            <a:xfrm>
              <a:off x="0" y="184"/>
              <a:ext cx="393" cy="272"/>
            </a:xfrm>
            <a:custGeom>
              <a:avLst/>
              <a:gdLst/>
              <a:ahLst/>
              <a:cxnLst>
                <a:cxn ang="0">
                  <a:pos x="121" y="71"/>
                </a:cxn>
                <a:cxn ang="0">
                  <a:pos x="36" y="22"/>
                </a:cxn>
                <a:cxn ang="0">
                  <a:pos x="27" y="18"/>
                </a:cxn>
                <a:cxn ang="0">
                  <a:pos x="18" y="18"/>
                </a:cxn>
                <a:cxn ang="0">
                  <a:pos x="9" y="22"/>
                </a:cxn>
                <a:cxn ang="0">
                  <a:pos x="5" y="31"/>
                </a:cxn>
                <a:cxn ang="0">
                  <a:pos x="0" y="40"/>
                </a:cxn>
                <a:cxn ang="0">
                  <a:pos x="0" y="49"/>
                </a:cxn>
                <a:cxn ang="0">
                  <a:pos x="5" y="58"/>
                </a:cxn>
                <a:cxn ang="0">
                  <a:pos x="9" y="62"/>
                </a:cxn>
                <a:cxn ang="0">
                  <a:pos x="98" y="116"/>
                </a:cxn>
                <a:cxn ang="0">
                  <a:pos x="54" y="143"/>
                </a:cxn>
                <a:cxn ang="0">
                  <a:pos x="45" y="147"/>
                </a:cxn>
                <a:cxn ang="0">
                  <a:pos x="40" y="156"/>
                </a:cxn>
                <a:cxn ang="0">
                  <a:pos x="40" y="165"/>
                </a:cxn>
                <a:cxn ang="0">
                  <a:pos x="40" y="174"/>
                </a:cxn>
                <a:cxn ang="0">
                  <a:pos x="49" y="178"/>
                </a:cxn>
                <a:cxn ang="0">
                  <a:pos x="54" y="183"/>
                </a:cxn>
                <a:cxn ang="0">
                  <a:pos x="63" y="183"/>
                </a:cxn>
                <a:cxn ang="0">
                  <a:pos x="72" y="183"/>
                </a:cxn>
                <a:cxn ang="0">
                  <a:pos x="139" y="143"/>
                </a:cxn>
                <a:cxn ang="0">
                  <a:pos x="197" y="178"/>
                </a:cxn>
                <a:cxn ang="0">
                  <a:pos x="112" y="223"/>
                </a:cxn>
                <a:cxn ang="0">
                  <a:pos x="103" y="232"/>
                </a:cxn>
                <a:cxn ang="0">
                  <a:pos x="98" y="241"/>
                </a:cxn>
                <a:cxn ang="0">
                  <a:pos x="98" y="246"/>
                </a:cxn>
                <a:cxn ang="0">
                  <a:pos x="98" y="254"/>
                </a:cxn>
                <a:cxn ang="0">
                  <a:pos x="103" y="263"/>
                </a:cxn>
                <a:cxn ang="0">
                  <a:pos x="112" y="268"/>
                </a:cxn>
                <a:cxn ang="0">
                  <a:pos x="121" y="268"/>
                </a:cxn>
                <a:cxn ang="0">
                  <a:pos x="130" y="263"/>
                </a:cxn>
                <a:cxn ang="0">
                  <a:pos x="241" y="201"/>
                </a:cxn>
                <a:cxn ang="0">
                  <a:pos x="366" y="272"/>
                </a:cxn>
                <a:cxn ang="0">
                  <a:pos x="393" y="228"/>
                </a:cxn>
                <a:cxn ang="0">
                  <a:pos x="268" y="156"/>
                </a:cxn>
                <a:cxn ang="0">
                  <a:pos x="268" y="22"/>
                </a:cxn>
                <a:cxn ang="0">
                  <a:pos x="268" y="13"/>
                </a:cxn>
                <a:cxn ang="0">
                  <a:pos x="264" y="9"/>
                </a:cxn>
                <a:cxn ang="0">
                  <a:pos x="255" y="4"/>
                </a:cxn>
                <a:cxn ang="0">
                  <a:pos x="250" y="0"/>
                </a:cxn>
                <a:cxn ang="0">
                  <a:pos x="241" y="0"/>
                </a:cxn>
                <a:cxn ang="0">
                  <a:pos x="232" y="4"/>
                </a:cxn>
                <a:cxn ang="0">
                  <a:pos x="228" y="13"/>
                </a:cxn>
                <a:cxn ang="0">
                  <a:pos x="228" y="22"/>
                </a:cxn>
                <a:cxn ang="0">
                  <a:pos x="223" y="129"/>
                </a:cxn>
                <a:cxn ang="0">
                  <a:pos x="165" y="94"/>
                </a:cxn>
                <a:cxn ang="0">
                  <a:pos x="170" y="18"/>
                </a:cxn>
                <a:cxn ang="0">
                  <a:pos x="165" y="9"/>
                </a:cxn>
                <a:cxn ang="0">
                  <a:pos x="161" y="4"/>
                </a:cxn>
                <a:cxn ang="0">
                  <a:pos x="156" y="0"/>
                </a:cxn>
                <a:cxn ang="0">
                  <a:pos x="148" y="0"/>
                </a:cxn>
                <a:cxn ang="0">
                  <a:pos x="139" y="0"/>
                </a:cxn>
                <a:cxn ang="0">
                  <a:pos x="134" y="4"/>
                </a:cxn>
                <a:cxn ang="0">
                  <a:pos x="130" y="9"/>
                </a:cxn>
                <a:cxn ang="0">
                  <a:pos x="125" y="18"/>
                </a:cxn>
                <a:cxn ang="0">
                  <a:pos x="121" y="71"/>
                </a:cxn>
              </a:cxnLst>
              <a:pathLst>
                <a:path w="393" h="272">
                  <a:moveTo>
                    <a:pt x="121" y="71"/>
                  </a:moveTo>
                  <a:lnTo>
                    <a:pt x="36" y="22"/>
                  </a:lnTo>
                  <a:lnTo>
                    <a:pt x="27" y="18"/>
                  </a:lnTo>
                  <a:lnTo>
                    <a:pt x="18" y="18"/>
                  </a:lnTo>
                  <a:lnTo>
                    <a:pt x="9" y="22"/>
                  </a:lnTo>
                  <a:lnTo>
                    <a:pt x="5" y="31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5" y="58"/>
                  </a:lnTo>
                  <a:lnTo>
                    <a:pt x="9" y="62"/>
                  </a:lnTo>
                  <a:lnTo>
                    <a:pt x="98" y="116"/>
                  </a:lnTo>
                  <a:lnTo>
                    <a:pt x="54" y="143"/>
                  </a:lnTo>
                  <a:lnTo>
                    <a:pt x="45" y="147"/>
                  </a:lnTo>
                  <a:lnTo>
                    <a:pt x="40" y="156"/>
                  </a:lnTo>
                  <a:lnTo>
                    <a:pt x="40" y="165"/>
                  </a:lnTo>
                  <a:lnTo>
                    <a:pt x="40" y="174"/>
                  </a:lnTo>
                  <a:lnTo>
                    <a:pt x="49" y="178"/>
                  </a:lnTo>
                  <a:lnTo>
                    <a:pt x="54" y="183"/>
                  </a:lnTo>
                  <a:lnTo>
                    <a:pt x="63" y="183"/>
                  </a:lnTo>
                  <a:lnTo>
                    <a:pt x="72" y="183"/>
                  </a:lnTo>
                  <a:lnTo>
                    <a:pt x="139" y="143"/>
                  </a:lnTo>
                  <a:lnTo>
                    <a:pt x="197" y="178"/>
                  </a:lnTo>
                  <a:lnTo>
                    <a:pt x="112" y="223"/>
                  </a:lnTo>
                  <a:lnTo>
                    <a:pt x="103" y="232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8" y="254"/>
                  </a:lnTo>
                  <a:lnTo>
                    <a:pt x="103" y="263"/>
                  </a:lnTo>
                  <a:lnTo>
                    <a:pt x="112" y="268"/>
                  </a:lnTo>
                  <a:lnTo>
                    <a:pt x="121" y="268"/>
                  </a:lnTo>
                  <a:lnTo>
                    <a:pt x="130" y="263"/>
                  </a:lnTo>
                  <a:lnTo>
                    <a:pt x="241" y="201"/>
                  </a:lnTo>
                  <a:lnTo>
                    <a:pt x="366" y="272"/>
                  </a:lnTo>
                  <a:lnTo>
                    <a:pt x="393" y="228"/>
                  </a:lnTo>
                  <a:lnTo>
                    <a:pt x="268" y="156"/>
                  </a:lnTo>
                  <a:lnTo>
                    <a:pt x="268" y="22"/>
                  </a:lnTo>
                  <a:lnTo>
                    <a:pt x="268" y="13"/>
                  </a:lnTo>
                  <a:lnTo>
                    <a:pt x="264" y="9"/>
                  </a:lnTo>
                  <a:lnTo>
                    <a:pt x="255" y="4"/>
                  </a:lnTo>
                  <a:lnTo>
                    <a:pt x="250" y="0"/>
                  </a:lnTo>
                  <a:lnTo>
                    <a:pt x="241" y="0"/>
                  </a:lnTo>
                  <a:lnTo>
                    <a:pt x="232" y="4"/>
                  </a:lnTo>
                  <a:lnTo>
                    <a:pt x="228" y="13"/>
                  </a:lnTo>
                  <a:lnTo>
                    <a:pt x="228" y="22"/>
                  </a:lnTo>
                  <a:lnTo>
                    <a:pt x="223" y="129"/>
                  </a:lnTo>
                  <a:lnTo>
                    <a:pt x="165" y="94"/>
                  </a:lnTo>
                  <a:lnTo>
                    <a:pt x="170" y="18"/>
                  </a:lnTo>
                  <a:lnTo>
                    <a:pt x="165" y="9"/>
                  </a:lnTo>
                  <a:lnTo>
                    <a:pt x="161" y="4"/>
                  </a:lnTo>
                  <a:lnTo>
                    <a:pt x="156" y="0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34" y="4"/>
                  </a:lnTo>
                  <a:lnTo>
                    <a:pt x="130" y="9"/>
                  </a:lnTo>
                  <a:lnTo>
                    <a:pt x="125" y="18"/>
                  </a:lnTo>
                  <a:lnTo>
                    <a:pt x="121" y="71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896" name="Freeform 6"/>
            <p:cNvSpPr/>
            <p:nvPr/>
          </p:nvSpPr>
          <p:spPr>
            <a:xfrm>
              <a:off x="0" y="412"/>
              <a:ext cx="393" cy="277"/>
            </a:xfrm>
            <a:custGeom>
              <a:avLst/>
              <a:gdLst/>
              <a:ahLst/>
              <a:cxnLst>
                <a:cxn ang="0">
                  <a:pos x="98" y="156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23"/>
                </a:cxn>
                <a:cxn ang="0">
                  <a:pos x="0" y="228"/>
                </a:cxn>
                <a:cxn ang="0">
                  <a:pos x="0" y="237"/>
                </a:cxn>
                <a:cxn ang="0">
                  <a:pos x="9" y="246"/>
                </a:cxn>
                <a:cxn ang="0">
                  <a:pos x="14" y="250"/>
                </a:cxn>
                <a:cxn ang="0">
                  <a:pos x="23" y="250"/>
                </a:cxn>
                <a:cxn ang="0">
                  <a:pos x="36" y="250"/>
                </a:cxn>
                <a:cxn ang="0">
                  <a:pos x="125" y="196"/>
                </a:cxn>
                <a:cxn ang="0">
                  <a:pos x="125" y="250"/>
                </a:cxn>
                <a:cxn ang="0">
                  <a:pos x="125" y="263"/>
                </a:cxn>
                <a:cxn ang="0">
                  <a:pos x="130" y="268"/>
                </a:cxn>
                <a:cxn ang="0">
                  <a:pos x="139" y="272"/>
                </a:cxn>
                <a:cxn ang="0">
                  <a:pos x="143" y="277"/>
                </a:cxn>
                <a:cxn ang="0">
                  <a:pos x="152" y="277"/>
                </a:cxn>
                <a:cxn ang="0">
                  <a:pos x="161" y="272"/>
                </a:cxn>
                <a:cxn ang="0">
                  <a:pos x="165" y="263"/>
                </a:cxn>
                <a:cxn ang="0">
                  <a:pos x="165" y="254"/>
                </a:cxn>
                <a:cxn ang="0">
                  <a:pos x="165" y="178"/>
                </a:cxn>
                <a:cxn ang="0">
                  <a:pos x="223" y="143"/>
                </a:cxn>
                <a:cxn ang="0">
                  <a:pos x="223" y="241"/>
                </a:cxn>
                <a:cxn ang="0">
                  <a:pos x="223" y="250"/>
                </a:cxn>
                <a:cxn ang="0">
                  <a:pos x="228" y="259"/>
                </a:cxn>
                <a:cxn ang="0">
                  <a:pos x="237" y="263"/>
                </a:cxn>
                <a:cxn ang="0">
                  <a:pos x="246" y="268"/>
                </a:cxn>
                <a:cxn ang="0">
                  <a:pos x="255" y="268"/>
                </a:cxn>
                <a:cxn ang="0">
                  <a:pos x="259" y="263"/>
                </a:cxn>
                <a:cxn ang="0">
                  <a:pos x="264" y="254"/>
                </a:cxn>
                <a:cxn ang="0">
                  <a:pos x="268" y="246"/>
                </a:cxn>
                <a:cxn ang="0">
                  <a:pos x="268" y="116"/>
                </a:cxn>
                <a:cxn ang="0">
                  <a:pos x="393" y="44"/>
                </a:cxn>
                <a:cxn ang="0">
                  <a:pos x="366" y="0"/>
                </a:cxn>
                <a:cxn ang="0">
                  <a:pos x="241" y="71"/>
                </a:cxn>
                <a:cxn ang="0">
                  <a:pos x="125" y="4"/>
                </a:cxn>
                <a:cxn ang="0">
                  <a:pos x="121" y="0"/>
                </a:cxn>
                <a:cxn ang="0">
                  <a:pos x="112" y="0"/>
                </a:cxn>
                <a:cxn ang="0">
                  <a:pos x="103" y="4"/>
                </a:cxn>
                <a:cxn ang="0">
                  <a:pos x="98" y="9"/>
                </a:cxn>
                <a:cxn ang="0">
                  <a:pos x="94" y="18"/>
                </a:cxn>
                <a:cxn ang="0">
                  <a:pos x="94" y="26"/>
                </a:cxn>
                <a:cxn ang="0">
                  <a:pos x="98" y="35"/>
                </a:cxn>
                <a:cxn ang="0">
                  <a:pos x="107" y="40"/>
                </a:cxn>
                <a:cxn ang="0">
                  <a:pos x="197" y="98"/>
                </a:cxn>
                <a:cxn ang="0">
                  <a:pos x="139" y="129"/>
                </a:cxn>
                <a:cxn ang="0">
                  <a:pos x="72" y="89"/>
                </a:cxn>
                <a:cxn ang="0">
                  <a:pos x="63" y="85"/>
                </a:cxn>
                <a:cxn ang="0">
                  <a:pos x="58" y="85"/>
                </a:cxn>
                <a:cxn ang="0">
                  <a:pos x="49" y="89"/>
                </a:cxn>
                <a:cxn ang="0">
                  <a:pos x="45" y="98"/>
                </a:cxn>
                <a:cxn ang="0">
                  <a:pos x="45" y="102"/>
                </a:cxn>
                <a:cxn ang="0">
                  <a:pos x="45" y="111"/>
                </a:cxn>
                <a:cxn ang="0">
                  <a:pos x="45" y="120"/>
                </a:cxn>
                <a:cxn ang="0">
                  <a:pos x="54" y="125"/>
                </a:cxn>
                <a:cxn ang="0">
                  <a:pos x="98" y="156"/>
                </a:cxn>
              </a:cxnLst>
              <a:pathLst>
                <a:path w="393" h="277">
                  <a:moveTo>
                    <a:pt x="98" y="156"/>
                  </a:moveTo>
                  <a:lnTo>
                    <a:pt x="9" y="205"/>
                  </a:lnTo>
                  <a:lnTo>
                    <a:pt x="0" y="214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7"/>
                  </a:lnTo>
                  <a:lnTo>
                    <a:pt x="9" y="246"/>
                  </a:lnTo>
                  <a:lnTo>
                    <a:pt x="14" y="250"/>
                  </a:lnTo>
                  <a:lnTo>
                    <a:pt x="23" y="250"/>
                  </a:lnTo>
                  <a:lnTo>
                    <a:pt x="36" y="250"/>
                  </a:lnTo>
                  <a:lnTo>
                    <a:pt x="125" y="196"/>
                  </a:lnTo>
                  <a:lnTo>
                    <a:pt x="125" y="250"/>
                  </a:lnTo>
                  <a:lnTo>
                    <a:pt x="125" y="263"/>
                  </a:lnTo>
                  <a:lnTo>
                    <a:pt x="130" y="268"/>
                  </a:lnTo>
                  <a:lnTo>
                    <a:pt x="139" y="272"/>
                  </a:lnTo>
                  <a:lnTo>
                    <a:pt x="143" y="277"/>
                  </a:lnTo>
                  <a:lnTo>
                    <a:pt x="152" y="277"/>
                  </a:lnTo>
                  <a:lnTo>
                    <a:pt x="161" y="272"/>
                  </a:lnTo>
                  <a:lnTo>
                    <a:pt x="165" y="263"/>
                  </a:lnTo>
                  <a:lnTo>
                    <a:pt x="165" y="254"/>
                  </a:lnTo>
                  <a:lnTo>
                    <a:pt x="165" y="178"/>
                  </a:lnTo>
                  <a:lnTo>
                    <a:pt x="223" y="143"/>
                  </a:lnTo>
                  <a:lnTo>
                    <a:pt x="223" y="241"/>
                  </a:lnTo>
                  <a:lnTo>
                    <a:pt x="223" y="250"/>
                  </a:lnTo>
                  <a:lnTo>
                    <a:pt x="228" y="259"/>
                  </a:lnTo>
                  <a:lnTo>
                    <a:pt x="237" y="263"/>
                  </a:lnTo>
                  <a:lnTo>
                    <a:pt x="246" y="268"/>
                  </a:lnTo>
                  <a:lnTo>
                    <a:pt x="255" y="268"/>
                  </a:lnTo>
                  <a:lnTo>
                    <a:pt x="259" y="263"/>
                  </a:lnTo>
                  <a:lnTo>
                    <a:pt x="264" y="254"/>
                  </a:lnTo>
                  <a:lnTo>
                    <a:pt x="268" y="246"/>
                  </a:lnTo>
                  <a:lnTo>
                    <a:pt x="268" y="116"/>
                  </a:lnTo>
                  <a:lnTo>
                    <a:pt x="393" y="44"/>
                  </a:lnTo>
                  <a:lnTo>
                    <a:pt x="366" y="0"/>
                  </a:lnTo>
                  <a:lnTo>
                    <a:pt x="241" y="71"/>
                  </a:lnTo>
                  <a:lnTo>
                    <a:pt x="125" y="4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3" y="4"/>
                  </a:lnTo>
                  <a:lnTo>
                    <a:pt x="98" y="9"/>
                  </a:lnTo>
                  <a:lnTo>
                    <a:pt x="94" y="18"/>
                  </a:lnTo>
                  <a:lnTo>
                    <a:pt x="94" y="26"/>
                  </a:lnTo>
                  <a:lnTo>
                    <a:pt x="98" y="35"/>
                  </a:lnTo>
                  <a:lnTo>
                    <a:pt x="107" y="40"/>
                  </a:lnTo>
                  <a:lnTo>
                    <a:pt x="197" y="98"/>
                  </a:lnTo>
                  <a:lnTo>
                    <a:pt x="139" y="129"/>
                  </a:lnTo>
                  <a:lnTo>
                    <a:pt x="72" y="89"/>
                  </a:lnTo>
                  <a:lnTo>
                    <a:pt x="63" y="85"/>
                  </a:lnTo>
                  <a:lnTo>
                    <a:pt x="58" y="85"/>
                  </a:lnTo>
                  <a:lnTo>
                    <a:pt x="49" y="89"/>
                  </a:lnTo>
                  <a:lnTo>
                    <a:pt x="45" y="98"/>
                  </a:lnTo>
                  <a:lnTo>
                    <a:pt x="45" y="102"/>
                  </a:lnTo>
                  <a:lnTo>
                    <a:pt x="45" y="111"/>
                  </a:lnTo>
                  <a:lnTo>
                    <a:pt x="45" y="120"/>
                  </a:lnTo>
                  <a:lnTo>
                    <a:pt x="54" y="125"/>
                  </a:lnTo>
                  <a:lnTo>
                    <a:pt x="98" y="156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897" name="Freeform 7"/>
            <p:cNvSpPr/>
            <p:nvPr/>
          </p:nvSpPr>
          <p:spPr>
            <a:xfrm>
              <a:off x="228" y="434"/>
              <a:ext cx="299" cy="438"/>
            </a:xfrm>
            <a:custGeom>
              <a:avLst/>
              <a:gdLst/>
              <a:ahLst/>
              <a:cxnLst>
                <a:cxn ang="0">
                  <a:pos x="125" y="313"/>
                </a:cxn>
                <a:cxn ang="0">
                  <a:pos x="125" y="411"/>
                </a:cxn>
                <a:cxn ang="0">
                  <a:pos x="129" y="425"/>
                </a:cxn>
                <a:cxn ang="0">
                  <a:pos x="134" y="429"/>
                </a:cxn>
                <a:cxn ang="0">
                  <a:pos x="143" y="434"/>
                </a:cxn>
                <a:cxn ang="0">
                  <a:pos x="147" y="438"/>
                </a:cxn>
                <a:cxn ang="0">
                  <a:pos x="156" y="434"/>
                </a:cxn>
                <a:cxn ang="0">
                  <a:pos x="165" y="429"/>
                </a:cxn>
                <a:cxn ang="0">
                  <a:pos x="174" y="425"/>
                </a:cxn>
                <a:cxn ang="0">
                  <a:pos x="174" y="411"/>
                </a:cxn>
                <a:cxn ang="0">
                  <a:pos x="174" y="308"/>
                </a:cxn>
                <a:cxn ang="0">
                  <a:pos x="223" y="335"/>
                </a:cxn>
                <a:cxn ang="0">
                  <a:pos x="232" y="340"/>
                </a:cxn>
                <a:cxn ang="0">
                  <a:pos x="241" y="340"/>
                </a:cxn>
                <a:cxn ang="0">
                  <a:pos x="250" y="335"/>
                </a:cxn>
                <a:cxn ang="0">
                  <a:pos x="254" y="331"/>
                </a:cxn>
                <a:cxn ang="0">
                  <a:pos x="254" y="322"/>
                </a:cxn>
                <a:cxn ang="0">
                  <a:pos x="254" y="317"/>
                </a:cxn>
                <a:cxn ang="0">
                  <a:pos x="254" y="308"/>
                </a:cxn>
                <a:cxn ang="0">
                  <a:pos x="245" y="300"/>
                </a:cxn>
                <a:cxn ang="0">
                  <a:pos x="178" y="264"/>
                </a:cxn>
                <a:cxn ang="0">
                  <a:pos x="178" y="192"/>
                </a:cxn>
                <a:cxn ang="0">
                  <a:pos x="263" y="246"/>
                </a:cxn>
                <a:cxn ang="0">
                  <a:pos x="272" y="250"/>
                </a:cxn>
                <a:cxn ang="0">
                  <a:pos x="281" y="250"/>
                </a:cxn>
                <a:cxn ang="0">
                  <a:pos x="290" y="246"/>
                </a:cxn>
                <a:cxn ang="0">
                  <a:pos x="294" y="241"/>
                </a:cxn>
                <a:cxn ang="0">
                  <a:pos x="299" y="232"/>
                </a:cxn>
                <a:cxn ang="0">
                  <a:pos x="299" y="224"/>
                </a:cxn>
                <a:cxn ang="0">
                  <a:pos x="294" y="215"/>
                </a:cxn>
                <a:cxn ang="0">
                  <a:pos x="285" y="210"/>
                </a:cxn>
                <a:cxn ang="0">
                  <a:pos x="178" y="143"/>
                </a:cxn>
                <a:cxn ang="0">
                  <a:pos x="178" y="0"/>
                </a:cxn>
                <a:cxn ang="0">
                  <a:pos x="125" y="0"/>
                </a:cxn>
                <a:cxn ang="0">
                  <a:pos x="125" y="143"/>
                </a:cxn>
                <a:cxn ang="0">
                  <a:pos x="9" y="210"/>
                </a:cxn>
                <a:cxn ang="0">
                  <a:pos x="4" y="215"/>
                </a:cxn>
                <a:cxn ang="0">
                  <a:pos x="0" y="224"/>
                </a:cxn>
                <a:cxn ang="0">
                  <a:pos x="0" y="232"/>
                </a:cxn>
                <a:cxn ang="0">
                  <a:pos x="0" y="237"/>
                </a:cxn>
                <a:cxn ang="0">
                  <a:pos x="4" y="246"/>
                </a:cxn>
                <a:cxn ang="0">
                  <a:pos x="13" y="250"/>
                </a:cxn>
                <a:cxn ang="0">
                  <a:pos x="22" y="250"/>
                </a:cxn>
                <a:cxn ang="0">
                  <a:pos x="31" y="246"/>
                </a:cxn>
                <a:cxn ang="0">
                  <a:pos x="125" y="197"/>
                </a:cxn>
                <a:cxn ang="0">
                  <a:pos x="125" y="264"/>
                </a:cxn>
                <a:cxn ang="0">
                  <a:pos x="53" y="300"/>
                </a:cxn>
                <a:cxn ang="0">
                  <a:pos x="49" y="304"/>
                </a:cxn>
                <a:cxn ang="0">
                  <a:pos x="44" y="313"/>
                </a:cxn>
                <a:cxn ang="0">
                  <a:pos x="44" y="322"/>
                </a:cxn>
                <a:cxn ang="0">
                  <a:pos x="49" y="326"/>
                </a:cxn>
                <a:cxn ang="0">
                  <a:pos x="53" y="331"/>
                </a:cxn>
                <a:cxn ang="0">
                  <a:pos x="62" y="335"/>
                </a:cxn>
                <a:cxn ang="0">
                  <a:pos x="67" y="335"/>
                </a:cxn>
                <a:cxn ang="0">
                  <a:pos x="76" y="335"/>
                </a:cxn>
                <a:cxn ang="0">
                  <a:pos x="125" y="313"/>
                </a:cxn>
              </a:cxnLst>
              <a:pathLst>
                <a:path w="299" h="438">
                  <a:moveTo>
                    <a:pt x="125" y="313"/>
                  </a:moveTo>
                  <a:lnTo>
                    <a:pt x="125" y="411"/>
                  </a:lnTo>
                  <a:lnTo>
                    <a:pt x="129" y="425"/>
                  </a:lnTo>
                  <a:lnTo>
                    <a:pt x="134" y="429"/>
                  </a:lnTo>
                  <a:lnTo>
                    <a:pt x="143" y="434"/>
                  </a:lnTo>
                  <a:lnTo>
                    <a:pt x="147" y="438"/>
                  </a:lnTo>
                  <a:lnTo>
                    <a:pt x="156" y="434"/>
                  </a:lnTo>
                  <a:lnTo>
                    <a:pt x="165" y="429"/>
                  </a:lnTo>
                  <a:lnTo>
                    <a:pt x="174" y="425"/>
                  </a:lnTo>
                  <a:lnTo>
                    <a:pt x="174" y="411"/>
                  </a:lnTo>
                  <a:lnTo>
                    <a:pt x="174" y="308"/>
                  </a:lnTo>
                  <a:lnTo>
                    <a:pt x="223" y="335"/>
                  </a:lnTo>
                  <a:lnTo>
                    <a:pt x="232" y="340"/>
                  </a:lnTo>
                  <a:lnTo>
                    <a:pt x="241" y="340"/>
                  </a:lnTo>
                  <a:lnTo>
                    <a:pt x="250" y="335"/>
                  </a:lnTo>
                  <a:lnTo>
                    <a:pt x="254" y="331"/>
                  </a:lnTo>
                  <a:lnTo>
                    <a:pt x="254" y="322"/>
                  </a:lnTo>
                  <a:lnTo>
                    <a:pt x="254" y="317"/>
                  </a:lnTo>
                  <a:lnTo>
                    <a:pt x="254" y="308"/>
                  </a:lnTo>
                  <a:lnTo>
                    <a:pt x="245" y="300"/>
                  </a:lnTo>
                  <a:lnTo>
                    <a:pt x="178" y="264"/>
                  </a:lnTo>
                  <a:lnTo>
                    <a:pt x="178" y="192"/>
                  </a:lnTo>
                  <a:lnTo>
                    <a:pt x="263" y="246"/>
                  </a:lnTo>
                  <a:lnTo>
                    <a:pt x="272" y="250"/>
                  </a:lnTo>
                  <a:lnTo>
                    <a:pt x="281" y="250"/>
                  </a:lnTo>
                  <a:lnTo>
                    <a:pt x="290" y="246"/>
                  </a:lnTo>
                  <a:lnTo>
                    <a:pt x="294" y="241"/>
                  </a:lnTo>
                  <a:lnTo>
                    <a:pt x="299" y="232"/>
                  </a:lnTo>
                  <a:lnTo>
                    <a:pt x="299" y="224"/>
                  </a:lnTo>
                  <a:lnTo>
                    <a:pt x="294" y="215"/>
                  </a:lnTo>
                  <a:lnTo>
                    <a:pt x="285" y="210"/>
                  </a:lnTo>
                  <a:lnTo>
                    <a:pt x="178" y="143"/>
                  </a:lnTo>
                  <a:lnTo>
                    <a:pt x="178" y="0"/>
                  </a:lnTo>
                  <a:lnTo>
                    <a:pt x="125" y="0"/>
                  </a:lnTo>
                  <a:lnTo>
                    <a:pt x="125" y="143"/>
                  </a:lnTo>
                  <a:lnTo>
                    <a:pt x="9" y="210"/>
                  </a:lnTo>
                  <a:lnTo>
                    <a:pt x="4" y="215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4" y="246"/>
                  </a:lnTo>
                  <a:lnTo>
                    <a:pt x="13" y="250"/>
                  </a:lnTo>
                  <a:lnTo>
                    <a:pt x="22" y="250"/>
                  </a:lnTo>
                  <a:lnTo>
                    <a:pt x="31" y="246"/>
                  </a:lnTo>
                  <a:lnTo>
                    <a:pt x="125" y="197"/>
                  </a:lnTo>
                  <a:lnTo>
                    <a:pt x="125" y="264"/>
                  </a:lnTo>
                  <a:lnTo>
                    <a:pt x="53" y="300"/>
                  </a:lnTo>
                  <a:lnTo>
                    <a:pt x="49" y="304"/>
                  </a:lnTo>
                  <a:lnTo>
                    <a:pt x="44" y="313"/>
                  </a:lnTo>
                  <a:lnTo>
                    <a:pt x="44" y="322"/>
                  </a:lnTo>
                  <a:lnTo>
                    <a:pt x="49" y="326"/>
                  </a:lnTo>
                  <a:lnTo>
                    <a:pt x="53" y="331"/>
                  </a:lnTo>
                  <a:lnTo>
                    <a:pt x="62" y="335"/>
                  </a:lnTo>
                  <a:lnTo>
                    <a:pt x="67" y="335"/>
                  </a:lnTo>
                  <a:lnTo>
                    <a:pt x="76" y="335"/>
                  </a:lnTo>
                  <a:lnTo>
                    <a:pt x="125" y="313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898" name="Freeform 8"/>
            <p:cNvSpPr/>
            <p:nvPr/>
          </p:nvSpPr>
          <p:spPr>
            <a:xfrm>
              <a:off x="366" y="412"/>
              <a:ext cx="393" cy="272"/>
            </a:xfrm>
            <a:custGeom>
              <a:avLst/>
              <a:gdLst/>
              <a:ahLst/>
              <a:cxnLst>
                <a:cxn ang="0">
                  <a:pos x="272" y="201"/>
                </a:cxn>
                <a:cxn ang="0">
                  <a:pos x="357" y="250"/>
                </a:cxn>
                <a:cxn ang="0">
                  <a:pos x="366" y="254"/>
                </a:cxn>
                <a:cxn ang="0">
                  <a:pos x="375" y="254"/>
                </a:cxn>
                <a:cxn ang="0">
                  <a:pos x="384" y="250"/>
                </a:cxn>
                <a:cxn ang="0">
                  <a:pos x="388" y="241"/>
                </a:cxn>
                <a:cxn ang="0">
                  <a:pos x="393" y="232"/>
                </a:cxn>
                <a:cxn ang="0">
                  <a:pos x="393" y="223"/>
                </a:cxn>
                <a:cxn ang="0">
                  <a:pos x="388" y="214"/>
                </a:cxn>
                <a:cxn ang="0">
                  <a:pos x="384" y="210"/>
                </a:cxn>
                <a:cxn ang="0">
                  <a:pos x="295" y="156"/>
                </a:cxn>
                <a:cxn ang="0">
                  <a:pos x="339" y="129"/>
                </a:cxn>
                <a:cxn ang="0">
                  <a:pos x="348" y="125"/>
                </a:cxn>
                <a:cxn ang="0">
                  <a:pos x="353" y="116"/>
                </a:cxn>
                <a:cxn ang="0">
                  <a:pos x="353" y="107"/>
                </a:cxn>
                <a:cxn ang="0">
                  <a:pos x="353" y="98"/>
                </a:cxn>
                <a:cxn ang="0">
                  <a:pos x="344" y="94"/>
                </a:cxn>
                <a:cxn ang="0">
                  <a:pos x="339" y="89"/>
                </a:cxn>
                <a:cxn ang="0">
                  <a:pos x="330" y="89"/>
                </a:cxn>
                <a:cxn ang="0">
                  <a:pos x="321" y="89"/>
                </a:cxn>
                <a:cxn ang="0">
                  <a:pos x="254" y="129"/>
                </a:cxn>
                <a:cxn ang="0">
                  <a:pos x="196" y="94"/>
                </a:cxn>
                <a:cxn ang="0">
                  <a:pos x="281" y="49"/>
                </a:cxn>
                <a:cxn ang="0">
                  <a:pos x="290" y="40"/>
                </a:cxn>
                <a:cxn ang="0">
                  <a:pos x="295" y="31"/>
                </a:cxn>
                <a:cxn ang="0">
                  <a:pos x="295" y="26"/>
                </a:cxn>
                <a:cxn ang="0">
                  <a:pos x="295" y="18"/>
                </a:cxn>
                <a:cxn ang="0">
                  <a:pos x="290" y="9"/>
                </a:cxn>
                <a:cxn ang="0">
                  <a:pos x="281" y="4"/>
                </a:cxn>
                <a:cxn ang="0">
                  <a:pos x="272" y="4"/>
                </a:cxn>
                <a:cxn ang="0">
                  <a:pos x="263" y="9"/>
                </a:cxn>
                <a:cxn ang="0">
                  <a:pos x="152" y="71"/>
                </a:cxn>
                <a:cxn ang="0">
                  <a:pos x="27" y="0"/>
                </a:cxn>
                <a:cxn ang="0">
                  <a:pos x="0" y="44"/>
                </a:cxn>
                <a:cxn ang="0">
                  <a:pos x="125" y="116"/>
                </a:cxn>
                <a:cxn ang="0">
                  <a:pos x="125" y="250"/>
                </a:cxn>
                <a:cxn ang="0">
                  <a:pos x="125" y="259"/>
                </a:cxn>
                <a:cxn ang="0">
                  <a:pos x="129" y="263"/>
                </a:cxn>
                <a:cxn ang="0">
                  <a:pos x="138" y="268"/>
                </a:cxn>
                <a:cxn ang="0">
                  <a:pos x="143" y="272"/>
                </a:cxn>
                <a:cxn ang="0">
                  <a:pos x="152" y="272"/>
                </a:cxn>
                <a:cxn ang="0">
                  <a:pos x="161" y="268"/>
                </a:cxn>
                <a:cxn ang="0">
                  <a:pos x="165" y="259"/>
                </a:cxn>
                <a:cxn ang="0">
                  <a:pos x="165" y="250"/>
                </a:cxn>
                <a:cxn ang="0">
                  <a:pos x="170" y="143"/>
                </a:cxn>
                <a:cxn ang="0">
                  <a:pos x="228" y="178"/>
                </a:cxn>
                <a:cxn ang="0">
                  <a:pos x="223" y="254"/>
                </a:cxn>
                <a:cxn ang="0">
                  <a:pos x="228" y="263"/>
                </a:cxn>
                <a:cxn ang="0">
                  <a:pos x="232" y="268"/>
                </a:cxn>
                <a:cxn ang="0">
                  <a:pos x="237" y="272"/>
                </a:cxn>
                <a:cxn ang="0">
                  <a:pos x="245" y="272"/>
                </a:cxn>
                <a:cxn ang="0">
                  <a:pos x="254" y="272"/>
                </a:cxn>
                <a:cxn ang="0">
                  <a:pos x="259" y="268"/>
                </a:cxn>
                <a:cxn ang="0">
                  <a:pos x="263" y="263"/>
                </a:cxn>
                <a:cxn ang="0">
                  <a:pos x="268" y="254"/>
                </a:cxn>
                <a:cxn ang="0">
                  <a:pos x="272" y="201"/>
                </a:cxn>
              </a:cxnLst>
              <a:pathLst>
                <a:path w="393" h="272">
                  <a:moveTo>
                    <a:pt x="272" y="201"/>
                  </a:moveTo>
                  <a:lnTo>
                    <a:pt x="357" y="250"/>
                  </a:lnTo>
                  <a:lnTo>
                    <a:pt x="366" y="254"/>
                  </a:lnTo>
                  <a:lnTo>
                    <a:pt x="375" y="254"/>
                  </a:lnTo>
                  <a:lnTo>
                    <a:pt x="384" y="250"/>
                  </a:lnTo>
                  <a:lnTo>
                    <a:pt x="388" y="241"/>
                  </a:lnTo>
                  <a:lnTo>
                    <a:pt x="393" y="232"/>
                  </a:lnTo>
                  <a:lnTo>
                    <a:pt x="393" y="223"/>
                  </a:lnTo>
                  <a:lnTo>
                    <a:pt x="388" y="214"/>
                  </a:lnTo>
                  <a:lnTo>
                    <a:pt x="384" y="210"/>
                  </a:lnTo>
                  <a:lnTo>
                    <a:pt x="295" y="156"/>
                  </a:lnTo>
                  <a:lnTo>
                    <a:pt x="339" y="129"/>
                  </a:lnTo>
                  <a:lnTo>
                    <a:pt x="348" y="125"/>
                  </a:lnTo>
                  <a:lnTo>
                    <a:pt x="353" y="116"/>
                  </a:lnTo>
                  <a:lnTo>
                    <a:pt x="353" y="107"/>
                  </a:lnTo>
                  <a:lnTo>
                    <a:pt x="353" y="98"/>
                  </a:lnTo>
                  <a:lnTo>
                    <a:pt x="344" y="94"/>
                  </a:lnTo>
                  <a:lnTo>
                    <a:pt x="339" y="89"/>
                  </a:lnTo>
                  <a:lnTo>
                    <a:pt x="330" y="89"/>
                  </a:lnTo>
                  <a:lnTo>
                    <a:pt x="321" y="89"/>
                  </a:lnTo>
                  <a:lnTo>
                    <a:pt x="254" y="129"/>
                  </a:lnTo>
                  <a:lnTo>
                    <a:pt x="196" y="94"/>
                  </a:lnTo>
                  <a:lnTo>
                    <a:pt x="281" y="49"/>
                  </a:lnTo>
                  <a:lnTo>
                    <a:pt x="290" y="40"/>
                  </a:lnTo>
                  <a:lnTo>
                    <a:pt x="295" y="31"/>
                  </a:lnTo>
                  <a:lnTo>
                    <a:pt x="295" y="26"/>
                  </a:lnTo>
                  <a:lnTo>
                    <a:pt x="295" y="18"/>
                  </a:lnTo>
                  <a:lnTo>
                    <a:pt x="290" y="9"/>
                  </a:lnTo>
                  <a:lnTo>
                    <a:pt x="281" y="4"/>
                  </a:lnTo>
                  <a:lnTo>
                    <a:pt x="272" y="4"/>
                  </a:lnTo>
                  <a:lnTo>
                    <a:pt x="263" y="9"/>
                  </a:lnTo>
                  <a:lnTo>
                    <a:pt x="152" y="71"/>
                  </a:lnTo>
                  <a:lnTo>
                    <a:pt x="27" y="0"/>
                  </a:lnTo>
                  <a:lnTo>
                    <a:pt x="0" y="44"/>
                  </a:lnTo>
                  <a:lnTo>
                    <a:pt x="125" y="116"/>
                  </a:lnTo>
                  <a:lnTo>
                    <a:pt x="125" y="250"/>
                  </a:lnTo>
                  <a:lnTo>
                    <a:pt x="125" y="259"/>
                  </a:lnTo>
                  <a:lnTo>
                    <a:pt x="129" y="263"/>
                  </a:lnTo>
                  <a:lnTo>
                    <a:pt x="138" y="268"/>
                  </a:lnTo>
                  <a:lnTo>
                    <a:pt x="143" y="272"/>
                  </a:lnTo>
                  <a:lnTo>
                    <a:pt x="152" y="272"/>
                  </a:lnTo>
                  <a:lnTo>
                    <a:pt x="161" y="268"/>
                  </a:lnTo>
                  <a:lnTo>
                    <a:pt x="165" y="259"/>
                  </a:lnTo>
                  <a:lnTo>
                    <a:pt x="165" y="250"/>
                  </a:lnTo>
                  <a:lnTo>
                    <a:pt x="170" y="143"/>
                  </a:lnTo>
                  <a:lnTo>
                    <a:pt x="228" y="178"/>
                  </a:lnTo>
                  <a:lnTo>
                    <a:pt x="223" y="254"/>
                  </a:lnTo>
                  <a:lnTo>
                    <a:pt x="228" y="263"/>
                  </a:lnTo>
                  <a:lnTo>
                    <a:pt x="232" y="268"/>
                  </a:lnTo>
                  <a:lnTo>
                    <a:pt x="237" y="272"/>
                  </a:lnTo>
                  <a:lnTo>
                    <a:pt x="245" y="272"/>
                  </a:lnTo>
                  <a:lnTo>
                    <a:pt x="254" y="272"/>
                  </a:lnTo>
                  <a:lnTo>
                    <a:pt x="259" y="268"/>
                  </a:lnTo>
                  <a:lnTo>
                    <a:pt x="263" y="263"/>
                  </a:lnTo>
                  <a:lnTo>
                    <a:pt x="268" y="254"/>
                  </a:lnTo>
                  <a:lnTo>
                    <a:pt x="272" y="201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899" name="Freeform 9"/>
            <p:cNvSpPr/>
            <p:nvPr/>
          </p:nvSpPr>
          <p:spPr>
            <a:xfrm>
              <a:off x="366" y="179"/>
              <a:ext cx="393" cy="277"/>
            </a:xfrm>
            <a:custGeom>
              <a:avLst/>
              <a:gdLst/>
              <a:ahLst/>
              <a:cxnLst>
                <a:cxn ang="0">
                  <a:pos x="295" y="121"/>
                </a:cxn>
                <a:cxn ang="0">
                  <a:pos x="384" y="72"/>
                </a:cxn>
                <a:cxn ang="0">
                  <a:pos x="393" y="63"/>
                </a:cxn>
                <a:cxn ang="0">
                  <a:pos x="393" y="54"/>
                </a:cxn>
                <a:cxn ang="0">
                  <a:pos x="393" y="49"/>
                </a:cxn>
                <a:cxn ang="0">
                  <a:pos x="393" y="40"/>
                </a:cxn>
                <a:cxn ang="0">
                  <a:pos x="384" y="31"/>
                </a:cxn>
                <a:cxn ang="0">
                  <a:pos x="379" y="27"/>
                </a:cxn>
                <a:cxn ang="0">
                  <a:pos x="370" y="27"/>
                </a:cxn>
                <a:cxn ang="0">
                  <a:pos x="357" y="27"/>
                </a:cxn>
                <a:cxn ang="0">
                  <a:pos x="268" y="81"/>
                </a:cxn>
                <a:cxn ang="0">
                  <a:pos x="268" y="27"/>
                </a:cxn>
                <a:cxn ang="0">
                  <a:pos x="268" y="14"/>
                </a:cxn>
                <a:cxn ang="0">
                  <a:pos x="263" y="9"/>
                </a:cxn>
                <a:cxn ang="0">
                  <a:pos x="254" y="5"/>
                </a:cxn>
                <a:cxn ang="0">
                  <a:pos x="250" y="0"/>
                </a:cxn>
                <a:cxn ang="0">
                  <a:pos x="241" y="5"/>
                </a:cxn>
                <a:cxn ang="0">
                  <a:pos x="232" y="5"/>
                </a:cxn>
                <a:cxn ang="0">
                  <a:pos x="228" y="14"/>
                </a:cxn>
                <a:cxn ang="0">
                  <a:pos x="228" y="23"/>
                </a:cxn>
                <a:cxn ang="0">
                  <a:pos x="228" y="99"/>
                </a:cxn>
                <a:cxn ang="0">
                  <a:pos x="170" y="134"/>
                </a:cxn>
                <a:cxn ang="0">
                  <a:pos x="170" y="36"/>
                </a:cxn>
                <a:cxn ang="0">
                  <a:pos x="170" y="27"/>
                </a:cxn>
                <a:cxn ang="0">
                  <a:pos x="165" y="18"/>
                </a:cxn>
                <a:cxn ang="0">
                  <a:pos x="156" y="14"/>
                </a:cxn>
                <a:cxn ang="0">
                  <a:pos x="147" y="9"/>
                </a:cxn>
                <a:cxn ang="0">
                  <a:pos x="138" y="9"/>
                </a:cxn>
                <a:cxn ang="0">
                  <a:pos x="134" y="14"/>
                </a:cxn>
                <a:cxn ang="0">
                  <a:pos x="129" y="23"/>
                </a:cxn>
                <a:cxn ang="0">
                  <a:pos x="125" y="31"/>
                </a:cxn>
                <a:cxn ang="0">
                  <a:pos x="125" y="161"/>
                </a:cxn>
                <a:cxn ang="0">
                  <a:pos x="0" y="233"/>
                </a:cxn>
                <a:cxn ang="0">
                  <a:pos x="27" y="277"/>
                </a:cxn>
                <a:cxn ang="0">
                  <a:pos x="152" y="206"/>
                </a:cxn>
                <a:cxn ang="0">
                  <a:pos x="268" y="273"/>
                </a:cxn>
                <a:cxn ang="0">
                  <a:pos x="272" y="277"/>
                </a:cxn>
                <a:cxn ang="0">
                  <a:pos x="281" y="277"/>
                </a:cxn>
                <a:cxn ang="0">
                  <a:pos x="290" y="273"/>
                </a:cxn>
                <a:cxn ang="0">
                  <a:pos x="295" y="268"/>
                </a:cxn>
                <a:cxn ang="0">
                  <a:pos x="299" y="259"/>
                </a:cxn>
                <a:cxn ang="0">
                  <a:pos x="299" y="251"/>
                </a:cxn>
                <a:cxn ang="0">
                  <a:pos x="295" y="242"/>
                </a:cxn>
                <a:cxn ang="0">
                  <a:pos x="286" y="237"/>
                </a:cxn>
                <a:cxn ang="0">
                  <a:pos x="196" y="179"/>
                </a:cxn>
                <a:cxn ang="0">
                  <a:pos x="254" y="148"/>
                </a:cxn>
                <a:cxn ang="0">
                  <a:pos x="321" y="188"/>
                </a:cxn>
                <a:cxn ang="0">
                  <a:pos x="330" y="192"/>
                </a:cxn>
                <a:cxn ang="0">
                  <a:pos x="335" y="192"/>
                </a:cxn>
                <a:cxn ang="0">
                  <a:pos x="344" y="188"/>
                </a:cxn>
                <a:cxn ang="0">
                  <a:pos x="348" y="179"/>
                </a:cxn>
                <a:cxn ang="0">
                  <a:pos x="348" y="175"/>
                </a:cxn>
                <a:cxn ang="0">
                  <a:pos x="348" y="166"/>
                </a:cxn>
                <a:cxn ang="0">
                  <a:pos x="348" y="157"/>
                </a:cxn>
                <a:cxn ang="0">
                  <a:pos x="339" y="152"/>
                </a:cxn>
                <a:cxn ang="0">
                  <a:pos x="295" y="121"/>
                </a:cxn>
              </a:cxnLst>
              <a:pathLst>
                <a:path w="393" h="277">
                  <a:moveTo>
                    <a:pt x="295" y="121"/>
                  </a:moveTo>
                  <a:lnTo>
                    <a:pt x="384" y="72"/>
                  </a:lnTo>
                  <a:lnTo>
                    <a:pt x="393" y="63"/>
                  </a:lnTo>
                  <a:lnTo>
                    <a:pt x="393" y="54"/>
                  </a:lnTo>
                  <a:lnTo>
                    <a:pt x="393" y="49"/>
                  </a:lnTo>
                  <a:lnTo>
                    <a:pt x="393" y="40"/>
                  </a:lnTo>
                  <a:lnTo>
                    <a:pt x="384" y="31"/>
                  </a:lnTo>
                  <a:lnTo>
                    <a:pt x="379" y="27"/>
                  </a:lnTo>
                  <a:lnTo>
                    <a:pt x="370" y="27"/>
                  </a:lnTo>
                  <a:lnTo>
                    <a:pt x="357" y="27"/>
                  </a:lnTo>
                  <a:lnTo>
                    <a:pt x="268" y="81"/>
                  </a:lnTo>
                  <a:lnTo>
                    <a:pt x="268" y="27"/>
                  </a:lnTo>
                  <a:lnTo>
                    <a:pt x="268" y="14"/>
                  </a:lnTo>
                  <a:lnTo>
                    <a:pt x="263" y="9"/>
                  </a:lnTo>
                  <a:lnTo>
                    <a:pt x="254" y="5"/>
                  </a:lnTo>
                  <a:lnTo>
                    <a:pt x="250" y="0"/>
                  </a:lnTo>
                  <a:lnTo>
                    <a:pt x="241" y="5"/>
                  </a:lnTo>
                  <a:lnTo>
                    <a:pt x="232" y="5"/>
                  </a:lnTo>
                  <a:lnTo>
                    <a:pt x="228" y="14"/>
                  </a:lnTo>
                  <a:lnTo>
                    <a:pt x="228" y="23"/>
                  </a:lnTo>
                  <a:lnTo>
                    <a:pt x="228" y="99"/>
                  </a:lnTo>
                  <a:lnTo>
                    <a:pt x="170" y="134"/>
                  </a:lnTo>
                  <a:lnTo>
                    <a:pt x="170" y="36"/>
                  </a:lnTo>
                  <a:lnTo>
                    <a:pt x="170" y="27"/>
                  </a:lnTo>
                  <a:lnTo>
                    <a:pt x="165" y="18"/>
                  </a:lnTo>
                  <a:lnTo>
                    <a:pt x="156" y="14"/>
                  </a:lnTo>
                  <a:lnTo>
                    <a:pt x="147" y="9"/>
                  </a:lnTo>
                  <a:lnTo>
                    <a:pt x="138" y="9"/>
                  </a:lnTo>
                  <a:lnTo>
                    <a:pt x="134" y="14"/>
                  </a:lnTo>
                  <a:lnTo>
                    <a:pt x="129" y="23"/>
                  </a:lnTo>
                  <a:lnTo>
                    <a:pt x="125" y="31"/>
                  </a:lnTo>
                  <a:lnTo>
                    <a:pt x="125" y="161"/>
                  </a:lnTo>
                  <a:lnTo>
                    <a:pt x="0" y="233"/>
                  </a:lnTo>
                  <a:lnTo>
                    <a:pt x="27" y="277"/>
                  </a:lnTo>
                  <a:lnTo>
                    <a:pt x="152" y="206"/>
                  </a:lnTo>
                  <a:lnTo>
                    <a:pt x="268" y="273"/>
                  </a:lnTo>
                  <a:lnTo>
                    <a:pt x="272" y="277"/>
                  </a:lnTo>
                  <a:lnTo>
                    <a:pt x="281" y="277"/>
                  </a:lnTo>
                  <a:lnTo>
                    <a:pt x="290" y="273"/>
                  </a:lnTo>
                  <a:lnTo>
                    <a:pt x="295" y="268"/>
                  </a:lnTo>
                  <a:lnTo>
                    <a:pt x="299" y="259"/>
                  </a:lnTo>
                  <a:lnTo>
                    <a:pt x="299" y="251"/>
                  </a:lnTo>
                  <a:lnTo>
                    <a:pt x="295" y="242"/>
                  </a:lnTo>
                  <a:lnTo>
                    <a:pt x="286" y="237"/>
                  </a:lnTo>
                  <a:lnTo>
                    <a:pt x="196" y="179"/>
                  </a:lnTo>
                  <a:lnTo>
                    <a:pt x="254" y="148"/>
                  </a:lnTo>
                  <a:lnTo>
                    <a:pt x="321" y="188"/>
                  </a:lnTo>
                  <a:lnTo>
                    <a:pt x="330" y="192"/>
                  </a:lnTo>
                  <a:lnTo>
                    <a:pt x="335" y="192"/>
                  </a:lnTo>
                  <a:lnTo>
                    <a:pt x="344" y="188"/>
                  </a:lnTo>
                  <a:lnTo>
                    <a:pt x="348" y="179"/>
                  </a:lnTo>
                  <a:lnTo>
                    <a:pt x="348" y="175"/>
                  </a:lnTo>
                  <a:lnTo>
                    <a:pt x="348" y="166"/>
                  </a:lnTo>
                  <a:lnTo>
                    <a:pt x="348" y="157"/>
                  </a:lnTo>
                  <a:lnTo>
                    <a:pt x="339" y="152"/>
                  </a:lnTo>
                  <a:lnTo>
                    <a:pt x="295" y="121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900" name="Freeform 10"/>
            <p:cNvSpPr/>
            <p:nvPr/>
          </p:nvSpPr>
          <p:spPr>
            <a:xfrm>
              <a:off x="250" y="322"/>
              <a:ext cx="263" cy="228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49" y="67"/>
                </a:cxn>
                <a:cxn ang="0">
                  <a:pos x="67" y="0"/>
                </a:cxn>
                <a:cxn ang="0">
                  <a:pos x="134" y="23"/>
                </a:cxn>
                <a:cxn ang="0">
                  <a:pos x="201" y="0"/>
                </a:cxn>
                <a:cxn ang="0">
                  <a:pos x="214" y="67"/>
                </a:cxn>
                <a:cxn ang="0">
                  <a:pos x="263" y="116"/>
                </a:cxn>
                <a:cxn ang="0">
                  <a:pos x="214" y="161"/>
                </a:cxn>
                <a:cxn ang="0">
                  <a:pos x="201" y="228"/>
                </a:cxn>
                <a:cxn ang="0">
                  <a:pos x="134" y="210"/>
                </a:cxn>
                <a:cxn ang="0">
                  <a:pos x="67" y="228"/>
                </a:cxn>
                <a:cxn ang="0">
                  <a:pos x="49" y="161"/>
                </a:cxn>
                <a:cxn ang="0">
                  <a:pos x="0" y="116"/>
                </a:cxn>
              </a:cxnLst>
              <a:pathLst>
                <a:path w="263" h="228">
                  <a:moveTo>
                    <a:pt x="0" y="116"/>
                  </a:moveTo>
                  <a:lnTo>
                    <a:pt x="49" y="67"/>
                  </a:lnTo>
                  <a:lnTo>
                    <a:pt x="67" y="0"/>
                  </a:lnTo>
                  <a:lnTo>
                    <a:pt x="134" y="23"/>
                  </a:lnTo>
                  <a:lnTo>
                    <a:pt x="201" y="0"/>
                  </a:lnTo>
                  <a:lnTo>
                    <a:pt x="214" y="67"/>
                  </a:lnTo>
                  <a:lnTo>
                    <a:pt x="263" y="116"/>
                  </a:lnTo>
                  <a:lnTo>
                    <a:pt x="214" y="161"/>
                  </a:lnTo>
                  <a:lnTo>
                    <a:pt x="201" y="228"/>
                  </a:lnTo>
                  <a:lnTo>
                    <a:pt x="134" y="210"/>
                  </a:lnTo>
                  <a:lnTo>
                    <a:pt x="67" y="228"/>
                  </a:lnTo>
                  <a:lnTo>
                    <a:pt x="49" y="161"/>
                  </a:lnTo>
                  <a:lnTo>
                    <a:pt x="0" y="116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7901" name="TextBox 14"/>
          <p:cNvSpPr/>
          <p:nvPr/>
        </p:nvSpPr>
        <p:spPr>
          <a:xfrm>
            <a:off x="1330325" y="1028700"/>
            <a:ext cx="3386138" cy="598488"/>
          </a:xfrm>
          <a:prstGeom prst="rect">
            <a:avLst/>
          </a:prstGeom>
          <a:gradFill rotWithShape="1">
            <a:gsLst>
              <a:gs pos="0">
                <a:srgbClr val="CBD5FF">
                  <a:alpha val="100000"/>
                </a:srgbClr>
              </a:gs>
              <a:gs pos="34999">
                <a:srgbClr val="DAE0FE">
                  <a:alpha val="100000"/>
                </a:srgbClr>
              </a:gs>
              <a:gs pos="100000">
                <a:srgbClr val="EFF2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B3BAD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defTabSz="914400"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200" dirty="0">
                <a:solidFill>
                  <a:srgbClr val="002A5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3.2</a:t>
            </a:r>
            <a:r>
              <a:rPr lang="zh-CN" altLang="en-US" sz="2200" dirty="0">
                <a:solidFill>
                  <a:srgbClr val="002A5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秋招实战篇</a:t>
            </a:r>
            <a:endParaRPr lang="zh-CN" altLang="en-US" sz="2200" dirty="0">
              <a:solidFill>
                <a:srgbClr val="002A56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32776" name="TextBox 1"/>
          <p:cNvSpPr/>
          <p:nvPr/>
        </p:nvSpPr>
        <p:spPr>
          <a:xfrm>
            <a:off x="1330325" y="2243138"/>
            <a:ext cx="6929438" cy="42465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hlink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Verdana" panose="020B060403050404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Verdana" panose="020B060403050404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Verdana" panose="020B060403050404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Verdana" panose="020B0604030504040204" pitchFamily="34" charset="0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简历如何过关？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群面如何达到通过率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100%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？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怎么打败猪队友成为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1/13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中的分子？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单面如何准备？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不同公司面试冲突怎么办？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endParaRPr kumimoji="0" lang="en-US" altLang="zh-CN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</p:txBody>
      </p:sp>
      <p:sp>
        <p:nvSpPr>
          <p:cNvPr id="37903" name="TextBox 2"/>
          <p:cNvSpPr/>
          <p:nvPr/>
        </p:nvSpPr>
        <p:spPr>
          <a:xfrm>
            <a:off x="-544512" y="4005263"/>
            <a:ext cx="8091487" cy="4810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 defTabSz="9144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 sz="2000" dirty="0">
              <a:solidFill>
                <a:srgbClr val="003366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904" name="Rectangle 11"/>
          <p:cNvSpPr/>
          <p:nvPr/>
        </p:nvSpPr>
        <p:spPr>
          <a:xfrm>
            <a:off x="1260475" y="292100"/>
            <a:ext cx="4464050" cy="398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defTabSz="914400" eaLnBrk="0" hangingPunct="0"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Verdana" panose="020B0604030504040204" pitchFamily="34" charset="0"/>
              </a:rPr>
              <a:t>求职第三站</a:t>
            </a:r>
            <a:r>
              <a:rPr lang="en-US" altLang="zh-CN" sz="2000" b="1" dirty="0">
                <a:solidFill>
                  <a:srgbClr val="000000"/>
                </a:solidFill>
                <a:latin typeface="楷体_GB2312" charset="-122"/>
                <a:sym typeface="Verdana" panose="020B0604030504040204" pitchFamily="34" charset="0"/>
              </a:rPr>
              <a:t>---</a:t>
            </a:r>
            <a:r>
              <a:rPr lang="zh-CN" altLang="en-US" sz="20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Verdana" panose="020B0604030504040204" pitchFamily="34" charset="0"/>
              </a:rPr>
              <a:t>秋招</a:t>
            </a:r>
            <a:endParaRPr lang="zh-CN" altLang="en-US" sz="2000" b="1" dirty="0">
              <a:solidFill>
                <a:srgbClr val="000000"/>
              </a:solidFill>
              <a:latin typeface="楷体_GB2312" charset="-122"/>
              <a:ea typeface="楷体_GB2312" charset="-122"/>
              <a:sym typeface="Verdana" panose="020B0604030504040204" pitchFamily="34" charset="0"/>
            </a:endParaRPr>
          </a:p>
        </p:txBody>
      </p:sp>
      <p:sp>
        <p:nvSpPr>
          <p:cNvPr id="37905" name="Line 12"/>
          <p:cNvSpPr/>
          <p:nvPr/>
        </p:nvSpPr>
        <p:spPr>
          <a:xfrm>
            <a:off x="1547813" y="762000"/>
            <a:ext cx="3960812" cy="3175"/>
          </a:xfrm>
          <a:prstGeom prst="line">
            <a:avLst/>
          </a:prstGeom>
          <a:ln w="9525" cap="flat" cmpd="sng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7906" name="组合 21"/>
          <p:cNvGrpSpPr/>
          <p:nvPr/>
        </p:nvGrpSpPr>
        <p:grpSpPr>
          <a:xfrm>
            <a:off x="298450" y="574675"/>
            <a:ext cx="557213" cy="5915025"/>
            <a:chOff x="298450" y="574675"/>
            <a:chExt cx="557213" cy="5915025"/>
          </a:xfrm>
        </p:grpSpPr>
        <p:sp>
          <p:nvSpPr>
            <p:cNvPr id="23" name="矩形 22"/>
            <p:cNvSpPr/>
            <p:nvPr/>
          </p:nvSpPr>
          <p:spPr bwMode="auto">
            <a:xfrm>
              <a:off x="298450" y="574675"/>
              <a:ext cx="538163" cy="5915025"/>
            </a:xfrm>
            <a:prstGeom prst="rect">
              <a:avLst/>
            </a:prstGeom>
            <a:gradFill>
              <a:gsLst>
                <a:gs pos="100000">
                  <a:schemeClr val="tx1">
                    <a:lumMod val="20000"/>
                    <a:lumOff val="80000"/>
                  </a:schemeClr>
                </a:gs>
                <a:gs pos="23000">
                  <a:schemeClr val="tx1">
                    <a:lumMod val="20000"/>
                    <a:lumOff val="80000"/>
                  </a:schemeClr>
                </a:gs>
                <a:gs pos="0">
                  <a:schemeClr val="tx1">
                    <a:lumMod val="40000"/>
                    <a:lumOff val="6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tx1">
                    <a:lumMod val="20000"/>
                    <a:lumOff val="80000"/>
                  </a:schemeClr>
                </a:gs>
                <a:gs pos="100000">
                  <a:schemeClr val="tx1">
                    <a:lumMod val="20000"/>
                    <a:lumOff val="80000"/>
                  </a:schemeClr>
                </a:gs>
              </a:gsLst>
              <a:lin ang="150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charset="-122"/>
                <a:ea typeface="楷体_GB2312" charset="-122"/>
                <a:cs typeface="+mn-cs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03848" y="1001713"/>
              <a:ext cx="551815" cy="4053840"/>
            </a:xfrm>
            <a:prstGeom prst="rect">
              <a:avLst/>
            </a:prstGeom>
            <a:noFill/>
          </p:spPr>
          <p:txBody>
            <a:bodyPr vert="eaVert"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行楷" pitchFamily="2" charset="-122"/>
                  <a:ea typeface="华文行楷" pitchFamily="2" charset="-122"/>
                  <a:cs typeface="+mn-cs"/>
                  <a:sym typeface="+mn-ea"/>
                </a:rPr>
                <a:t>不知道叫什么名字的经验分享</a:t>
              </a: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charset="-122"/>
                <a:ea typeface="华文行楷" pitchFamily="2" charset="-122"/>
                <a:cs typeface="+mn-cs"/>
                <a:sym typeface="+mn-ea"/>
              </a:endParaRPr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页脚占位符 4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5pPr>
          </a:lstStyle>
          <a:p>
            <a:pPr lvl="0" indent="0" algn="r" defTabSz="914400" eaLnBrk="1" hangingPunct="1">
              <a:buFont typeface="Wingdings" panose="05000000000000000000" pitchFamily="2" charset="2"/>
              <a:buChar char="•"/>
            </a:pPr>
            <a:r>
              <a:rPr lang="zh-CN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LOGO</a:t>
            </a:r>
            <a:endParaRPr lang="zh-CN" altLang="zh-CN" i="1" dirty="0">
              <a:solidFill>
                <a:srgbClr val="003366"/>
              </a:solidFill>
              <a:latin typeface="楷体_GB2312" charset="-122"/>
              <a:ea typeface="楷体_GB2312" charset="-122"/>
              <a:sym typeface="Arial" panose="020B0604020202020204" pitchFamily="34" charset="0"/>
            </a:endParaRPr>
          </a:p>
        </p:txBody>
      </p:sp>
      <p:sp>
        <p:nvSpPr>
          <p:cNvPr id="38914" name="灯片编号占位符 5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600" b="0" i="0" u="none" kern="1200" baseline="0">
                <a:solidFill>
                  <a:schemeClr val="tx1"/>
                </a:solidFill>
                <a:latin typeface="楷体_GB2312" charset="-122"/>
                <a:ea typeface="楷体_GB2312" charset="-122"/>
                <a:cs typeface="+mn-cs"/>
              </a:defRPr>
            </a:lvl5pPr>
          </a:lstStyle>
          <a:p>
            <a:pPr lvl="0" indent="0" defTabSz="914400" eaLnBrk="1" hangingPunct="1">
              <a:buFont typeface="Wingdings" panose="05000000000000000000" pitchFamily="2" charset="2"/>
              <a:buChar char="•"/>
            </a:pPr>
            <a:fld id="{9A0DB2DC-4C9A-4742-B13C-FB6460FD3503}" type="slidenum">
              <a:rPr lang="zh-CN" altLang="en-US" sz="9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sym typeface="Verdana" panose="020B0604030504040204" pitchFamily="34" charset="0"/>
              </a:rPr>
            </a:fld>
            <a:endParaRPr lang="zh-CN" altLang="en-US" sz="900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  <a:sym typeface="Verdana" panose="020B0604030504040204" pitchFamily="34" charset="0"/>
            </a:endParaRPr>
          </a:p>
        </p:txBody>
      </p:sp>
      <p:sp>
        <p:nvSpPr>
          <p:cNvPr id="38915" name="灯片编号占位符 5"/>
          <p:cNvSpPr>
            <a:spLocks noGrp="1"/>
          </p:cNvSpPr>
          <p:nvPr/>
        </p:nvSpPr>
        <p:spPr>
          <a:xfrm>
            <a:off x="228600" y="6613525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defTabSz="914400" eaLnBrk="0" hangingPunct="0">
              <a:buFont typeface="Arial" panose="020B0604020202020204" pitchFamily="34" charset="0"/>
              <a:buNone/>
            </a:pPr>
            <a:endParaRPr lang="en-US" altLang="zh-CN" dirty="0">
              <a:solidFill>
                <a:srgbClr val="003366"/>
              </a:solidFill>
              <a:latin typeface="楷体_GB2312" charset="-122"/>
              <a:sym typeface="Verdana" panose="020B0604030504040204" pitchFamily="34" charset="0"/>
            </a:endParaRPr>
          </a:p>
        </p:txBody>
      </p:sp>
      <p:pic>
        <p:nvPicPr>
          <p:cNvPr id="38916" name="Picture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0" y="6165850"/>
            <a:ext cx="2808288" cy="5778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8917" name="Group 3"/>
          <p:cNvGrpSpPr/>
          <p:nvPr/>
        </p:nvGrpSpPr>
        <p:grpSpPr>
          <a:xfrm>
            <a:off x="900113" y="314325"/>
            <a:ext cx="544512" cy="609600"/>
            <a:chOff x="0" y="0"/>
            <a:chExt cx="759" cy="872"/>
          </a:xfrm>
        </p:grpSpPr>
        <p:sp>
          <p:nvSpPr>
            <p:cNvPr id="38918" name="Freeform 4"/>
            <p:cNvSpPr/>
            <p:nvPr/>
          </p:nvSpPr>
          <p:spPr>
            <a:xfrm>
              <a:off x="232" y="0"/>
              <a:ext cx="299" cy="434"/>
            </a:xfrm>
            <a:custGeom>
              <a:avLst/>
              <a:gdLst/>
              <a:ahLst/>
              <a:cxnLst>
                <a:cxn ang="0">
                  <a:pos x="174" y="121"/>
                </a:cxn>
                <a:cxn ang="0">
                  <a:pos x="174" y="23"/>
                </a:cxn>
                <a:cxn ang="0">
                  <a:pos x="170" y="9"/>
                </a:cxn>
                <a:cxn ang="0">
                  <a:pos x="165" y="5"/>
                </a:cxn>
                <a:cxn ang="0">
                  <a:pos x="156" y="0"/>
                </a:cxn>
                <a:cxn ang="0">
                  <a:pos x="152" y="0"/>
                </a:cxn>
                <a:cxn ang="0">
                  <a:pos x="143" y="0"/>
                </a:cxn>
                <a:cxn ang="0">
                  <a:pos x="134" y="5"/>
                </a:cxn>
                <a:cxn ang="0">
                  <a:pos x="125" y="9"/>
                </a:cxn>
                <a:cxn ang="0">
                  <a:pos x="125" y="23"/>
                </a:cxn>
                <a:cxn ang="0">
                  <a:pos x="125" y="126"/>
                </a:cxn>
                <a:cxn ang="0">
                  <a:pos x="76" y="99"/>
                </a:cxn>
                <a:cxn ang="0">
                  <a:pos x="67" y="94"/>
                </a:cxn>
                <a:cxn ang="0">
                  <a:pos x="58" y="94"/>
                </a:cxn>
                <a:cxn ang="0">
                  <a:pos x="49" y="99"/>
                </a:cxn>
                <a:cxn ang="0">
                  <a:pos x="45" y="103"/>
                </a:cxn>
                <a:cxn ang="0">
                  <a:pos x="40" y="112"/>
                </a:cxn>
                <a:cxn ang="0">
                  <a:pos x="45" y="117"/>
                </a:cxn>
                <a:cxn ang="0">
                  <a:pos x="45" y="126"/>
                </a:cxn>
                <a:cxn ang="0">
                  <a:pos x="54" y="134"/>
                </a:cxn>
                <a:cxn ang="0">
                  <a:pos x="121" y="170"/>
                </a:cxn>
                <a:cxn ang="0">
                  <a:pos x="121" y="242"/>
                </a:cxn>
                <a:cxn ang="0">
                  <a:pos x="36" y="188"/>
                </a:cxn>
                <a:cxn ang="0">
                  <a:pos x="27" y="184"/>
                </a:cxn>
                <a:cxn ang="0">
                  <a:pos x="18" y="184"/>
                </a:cxn>
                <a:cxn ang="0">
                  <a:pos x="9" y="188"/>
                </a:cxn>
                <a:cxn ang="0">
                  <a:pos x="5" y="193"/>
                </a:cxn>
                <a:cxn ang="0">
                  <a:pos x="0" y="202"/>
                </a:cxn>
                <a:cxn ang="0">
                  <a:pos x="0" y="210"/>
                </a:cxn>
                <a:cxn ang="0">
                  <a:pos x="5" y="219"/>
                </a:cxn>
                <a:cxn ang="0">
                  <a:pos x="14" y="224"/>
                </a:cxn>
                <a:cxn ang="0">
                  <a:pos x="121" y="291"/>
                </a:cxn>
                <a:cxn ang="0">
                  <a:pos x="121" y="434"/>
                </a:cxn>
                <a:cxn ang="0">
                  <a:pos x="174" y="434"/>
                </a:cxn>
                <a:cxn ang="0">
                  <a:pos x="174" y="291"/>
                </a:cxn>
                <a:cxn ang="0">
                  <a:pos x="290" y="224"/>
                </a:cxn>
                <a:cxn ang="0">
                  <a:pos x="295" y="219"/>
                </a:cxn>
                <a:cxn ang="0">
                  <a:pos x="299" y="210"/>
                </a:cxn>
                <a:cxn ang="0">
                  <a:pos x="299" y="202"/>
                </a:cxn>
                <a:cxn ang="0">
                  <a:pos x="299" y="197"/>
                </a:cxn>
                <a:cxn ang="0">
                  <a:pos x="295" y="188"/>
                </a:cxn>
                <a:cxn ang="0">
                  <a:pos x="286" y="184"/>
                </a:cxn>
                <a:cxn ang="0">
                  <a:pos x="277" y="184"/>
                </a:cxn>
                <a:cxn ang="0">
                  <a:pos x="268" y="188"/>
                </a:cxn>
                <a:cxn ang="0">
                  <a:pos x="174" y="237"/>
                </a:cxn>
                <a:cxn ang="0">
                  <a:pos x="174" y="170"/>
                </a:cxn>
                <a:cxn ang="0">
                  <a:pos x="246" y="134"/>
                </a:cxn>
                <a:cxn ang="0">
                  <a:pos x="250" y="130"/>
                </a:cxn>
                <a:cxn ang="0">
                  <a:pos x="255" y="121"/>
                </a:cxn>
                <a:cxn ang="0">
                  <a:pos x="255" y="112"/>
                </a:cxn>
                <a:cxn ang="0">
                  <a:pos x="250" y="108"/>
                </a:cxn>
                <a:cxn ang="0">
                  <a:pos x="246" y="103"/>
                </a:cxn>
                <a:cxn ang="0">
                  <a:pos x="237" y="99"/>
                </a:cxn>
                <a:cxn ang="0">
                  <a:pos x="232" y="99"/>
                </a:cxn>
                <a:cxn ang="0">
                  <a:pos x="223" y="99"/>
                </a:cxn>
                <a:cxn ang="0">
                  <a:pos x="174" y="121"/>
                </a:cxn>
              </a:cxnLst>
              <a:pathLst>
                <a:path w="299" h="434">
                  <a:moveTo>
                    <a:pt x="174" y="121"/>
                  </a:moveTo>
                  <a:lnTo>
                    <a:pt x="174" y="23"/>
                  </a:lnTo>
                  <a:lnTo>
                    <a:pt x="170" y="9"/>
                  </a:lnTo>
                  <a:lnTo>
                    <a:pt x="165" y="5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0"/>
                  </a:lnTo>
                  <a:lnTo>
                    <a:pt x="134" y="5"/>
                  </a:lnTo>
                  <a:lnTo>
                    <a:pt x="125" y="9"/>
                  </a:lnTo>
                  <a:lnTo>
                    <a:pt x="125" y="23"/>
                  </a:lnTo>
                  <a:lnTo>
                    <a:pt x="125" y="126"/>
                  </a:lnTo>
                  <a:lnTo>
                    <a:pt x="76" y="99"/>
                  </a:lnTo>
                  <a:lnTo>
                    <a:pt x="67" y="94"/>
                  </a:lnTo>
                  <a:lnTo>
                    <a:pt x="58" y="94"/>
                  </a:lnTo>
                  <a:lnTo>
                    <a:pt x="49" y="99"/>
                  </a:lnTo>
                  <a:lnTo>
                    <a:pt x="45" y="103"/>
                  </a:lnTo>
                  <a:lnTo>
                    <a:pt x="40" y="112"/>
                  </a:lnTo>
                  <a:lnTo>
                    <a:pt x="45" y="117"/>
                  </a:lnTo>
                  <a:lnTo>
                    <a:pt x="45" y="126"/>
                  </a:lnTo>
                  <a:lnTo>
                    <a:pt x="54" y="134"/>
                  </a:lnTo>
                  <a:lnTo>
                    <a:pt x="121" y="170"/>
                  </a:lnTo>
                  <a:lnTo>
                    <a:pt x="121" y="242"/>
                  </a:lnTo>
                  <a:lnTo>
                    <a:pt x="36" y="188"/>
                  </a:lnTo>
                  <a:lnTo>
                    <a:pt x="27" y="184"/>
                  </a:lnTo>
                  <a:lnTo>
                    <a:pt x="18" y="184"/>
                  </a:lnTo>
                  <a:lnTo>
                    <a:pt x="9" y="188"/>
                  </a:lnTo>
                  <a:lnTo>
                    <a:pt x="5" y="193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5" y="219"/>
                  </a:lnTo>
                  <a:lnTo>
                    <a:pt x="14" y="224"/>
                  </a:lnTo>
                  <a:lnTo>
                    <a:pt x="121" y="291"/>
                  </a:lnTo>
                  <a:lnTo>
                    <a:pt x="121" y="434"/>
                  </a:lnTo>
                  <a:lnTo>
                    <a:pt x="174" y="434"/>
                  </a:lnTo>
                  <a:lnTo>
                    <a:pt x="174" y="291"/>
                  </a:lnTo>
                  <a:lnTo>
                    <a:pt x="290" y="224"/>
                  </a:lnTo>
                  <a:lnTo>
                    <a:pt x="295" y="219"/>
                  </a:lnTo>
                  <a:lnTo>
                    <a:pt x="299" y="210"/>
                  </a:lnTo>
                  <a:lnTo>
                    <a:pt x="299" y="202"/>
                  </a:lnTo>
                  <a:lnTo>
                    <a:pt x="299" y="197"/>
                  </a:lnTo>
                  <a:lnTo>
                    <a:pt x="295" y="188"/>
                  </a:lnTo>
                  <a:lnTo>
                    <a:pt x="286" y="184"/>
                  </a:lnTo>
                  <a:lnTo>
                    <a:pt x="277" y="184"/>
                  </a:lnTo>
                  <a:lnTo>
                    <a:pt x="268" y="188"/>
                  </a:lnTo>
                  <a:lnTo>
                    <a:pt x="174" y="237"/>
                  </a:lnTo>
                  <a:lnTo>
                    <a:pt x="174" y="170"/>
                  </a:lnTo>
                  <a:lnTo>
                    <a:pt x="246" y="134"/>
                  </a:lnTo>
                  <a:lnTo>
                    <a:pt x="250" y="130"/>
                  </a:lnTo>
                  <a:lnTo>
                    <a:pt x="255" y="121"/>
                  </a:lnTo>
                  <a:lnTo>
                    <a:pt x="255" y="112"/>
                  </a:lnTo>
                  <a:lnTo>
                    <a:pt x="250" y="108"/>
                  </a:lnTo>
                  <a:lnTo>
                    <a:pt x="246" y="103"/>
                  </a:lnTo>
                  <a:lnTo>
                    <a:pt x="237" y="99"/>
                  </a:lnTo>
                  <a:lnTo>
                    <a:pt x="232" y="99"/>
                  </a:lnTo>
                  <a:lnTo>
                    <a:pt x="223" y="99"/>
                  </a:lnTo>
                  <a:lnTo>
                    <a:pt x="174" y="121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8919" name="Freeform 5"/>
            <p:cNvSpPr/>
            <p:nvPr/>
          </p:nvSpPr>
          <p:spPr>
            <a:xfrm>
              <a:off x="0" y="184"/>
              <a:ext cx="393" cy="272"/>
            </a:xfrm>
            <a:custGeom>
              <a:avLst/>
              <a:gdLst/>
              <a:ahLst/>
              <a:cxnLst>
                <a:cxn ang="0">
                  <a:pos x="121" y="71"/>
                </a:cxn>
                <a:cxn ang="0">
                  <a:pos x="36" y="22"/>
                </a:cxn>
                <a:cxn ang="0">
                  <a:pos x="27" y="18"/>
                </a:cxn>
                <a:cxn ang="0">
                  <a:pos x="18" y="18"/>
                </a:cxn>
                <a:cxn ang="0">
                  <a:pos x="9" y="22"/>
                </a:cxn>
                <a:cxn ang="0">
                  <a:pos x="5" y="31"/>
                </a:cxn>
                <a:cxn ang="0">
                  <a:pos x="0" y="40"/>
                </a:cxn>
                <a:cxn ang="0">
                  <a:pos x="0" y="49"/>
                </a:cxn>
                <a:cxn ang="0">
                  <a:pos x="5" y="58"/>
                </a:cxn>
                <a:cxn ang="0">
                  <a:pos x="9" y="62"/>
                </a:cxn>
                <a:cxn ang="0">
                  <a:pos x="98" y="116"/>
                </a:cxn>
                <a:cxn ang="0">
                  <a:pos x="54" y="143"/>
                </a:cxn>
                <a:cxn ang="0">
                  <a:pos x="45" y="147"/>
                </a:cxn>
                <a:cxn ang="0">
                  <a:pos x="40" y="156"/>
                </a:cxn>
                <a:cxn ang="0">
                  <a:pos x="40" y="165"/>
                </a:cxn>
                <a:cxn ang="0">
                  <a:pos x="40" y="174"/>
                </a:cxn>
                <a:cxn ang="0">
                  <a:pos x="49" y="178"/>
                </a:cxn>
                <a:cxn ang="0">
                  <a:pos x="54" y="183"/>
                </a:cxn>
                <a:cxn ang="0">
                  <a:pos x="63" y="183"/>
                </a:cxn>
                <a:cxn ang="0">
                  <a:pos x="72" y="183"/>
                </a:cxn>
                <a:cxn ang="0">
                  <a:pos x="139" y="143"/>
                </a:cxn>
                <a:cxn ang="0">
                  <a:pos x="197" y="178"/>
                </a:cxn>
                <a:cxn ang="0">
                  <a:pos x="112" y="223"/>
                </a:cxn>
                <a:cxn ang="0">
                  <a:pos x="103" y="232"/>
                </a:cxn>
                <a:cxn ang="0">
                  <a:pos x="98" y="241"/>
                </a:cxn>
                <a:cxn ang="0">
                  <a:pos x="98" y="246"/>
                </a:cxn>
                <a:cxn ang="0">
                  <a:pos x="98" y="254"/>
                </a:cxn>
                <a:cxn ang="0">
                  <a:pos x="103" y="263"/>
                </a:cxn>
                <a:cxn ang="0">
                  <a:pos x="112" y="268"/>
                </a:cxn>
                <a:cxn ang="0">
                  <a:pos x="121" y="268"/>
                </a:cxn>
                <a:cxn ang="0">
                  <a:pos x="130" y="263"/>
                </a:cxn>
                <a:cxn ang="0">
                  <a:pos x="241" y="201"/>
                </a:cxn>
                <a:cxn ang="0">
                  <a:pos x="366" y="272"/>
                </a:cxn>
                <a:cxn ang="0">
                  <a:pos x="393" y="228"/>
                </a:cxn>
                <a:cxn ang="0">
                  <a:pos x="268" y="156"/>
                </a:cxn>
                <a:cxn ang="0">
                  <a:pos x="268" y="22"/>
                </a:cxn>
                <a:cxn ang="0">
                  <a:pos x="268" y="13"/>
                </a:cxn>
                <a:cxn ang="0">
                  <a:pos x="264" y="9"/>
                </a:cxn>
                <a:cxn ang="0">
                  <a:pos x="255" y="4"/>
                </a:cxn>
                <a:cxn ang="0">
                  <a:pos x="250" y="0"/>
                </a:cxn>
                <a:cxn ang="0">
                  <a:pos x="241" y="0"/>
                </a:cxn>
                <a:cxn ang="0">
                  <a:pos x="232" y="4"/>
                </a:cxn>
                <a:cxn ang="0">
                  <a:pos x="228" y="13"/>
                </a:cxn>
                <a:cxn ang="0">
                  <a:pos x="228" y="22"/>
                </a:cxn>
                <a:cxn ang="0">
                  <a:pos x="223" y="129"/>
                </a:cxn>
                <a:cxn ang="0">
                  <a:pos x="165" y="94"/>
                </a:cxn>
                <a:cxn ang="0">
                  <a:pos x="170" y="18"/>
                </a:cxn>
                <a:cxn ang="0">
                  <a:pos x="165" y="9"/>
                </a:cxn>
                <a:cxn ang="0">
                  <a:pos x="161" y="4"/>
                </a:cxn>
                <a:cxn ang="0">
                  <a:pos x="156" y="0"/>
                </a:cxn>
                <a:cxn ang="0">
                  <a:pos x="148" y="0"/>
                </a:cxn>
                <a:cxn ang="0">
                  <a:pos x="139" y="0"/>
                </a:cxn>
                <a:cxn ang="0">
                  <a:pos x="134" y="4"/>
                </a:cxn>
                <a:cxn ang="0">
                  <a:pos x="130" y="9"/>
                </a:cxn>
                <a:cxn ang="0">
                  <a:pos x="125" y="18"/>
                </a:cxn>
                <a:cxn ang="0">
                  <a:pos x="121" y="71"/>
                </a:cxn>
              </a:cxnLst>
              <a:pathLst>
                <a:path w="393" h="272">
                  <a:moveTo>
                    <a:pt x="121" y="71"/>
                  </a:moveTo>
                  <a:lnTo>
                    <a:pt x="36" y="22"/>
                  </a:lnTo>
                  <a:lnTo>
                    <a:pt x="27" y="18"/>
                  </a:lnTo>
                  <a:lnTo>
                    <a:pt x="18" y="18"/>
                  </a:lnTo>
                  <a:lnTo>
                    <a:pt x="9" y="22"/>
                  </a:lnTo>
                  <a:lnTo>
                    <a:pt x="5" y="31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5" y="58"/>
                  </a:lnTo>
                  <a:lnTo>
                    <a:pt x="9" y="62"/>
                  </a:lnTo>
                  <a:lnTo>
                    <a:pt x="98" y="116"/>
                  </a:lnTo>
                  <a:lnTo>
                    <a:pt x="54" y="143"/>
                  </a:lnTo>
                  <a:lnTo>
                    <a:pt x="45" y="147"/>
                  </a:lnTo>
                  <a:lnTo>
                    <a:pt x="40" y="156"/>
                  </a:lnTo>
                  <a:lnTo>
                    <a:pt x="40" y="165"/>
                  </a:lnTo>
                  <a:lnTo>
                    <a:pt x="40" y="174"/>
                  </a:lnTo>
                  <a:lnTo>
                    <a:pt x="49" y="178"/>
                  </a:lnTo>
                  <a:lnTo>
                    <a:pt x="54" y="183"/>
                  </a:lnTo>
                  <a:lnTo>
                    <a:pt x="63" y="183"/>
                  </a:lnTo>
                  <a:lnTo>
                    <a:pt x="72" y="183"/>
                  </a:lnTo>
                  <a:lnTo>
                    <a:pt x="139" y="143"/>
                  </a:lnTo>
                  <a:lnTo>
                    <a:pt x="197" y="178"/>
                  </a:lnTo>
                  <a:lnTo>
                    <a:pt x="112" y="223"/>
                  </a:lnTo>
                  <a:lnTo>
                    <a:pt x="103" y="232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8" y="254"/>
                  </a:lnTo>
                  <a:lnTo>
                    <a:pt x="103" y="263"/>
                  </a:lnTo>
                  <a:lnTo>
                    <a:pt x="112" y="268"/>
                  </a:lnTo>
                  <a:lnTo>
                    <a:pt x="121" y="268"/>
                  </a:lnTo>
                  <a:lnTo>
                    <a:pt x="130" y="263"/>
                  </a:lnTo>
                  <a:lnTo>
                    <a:pt x="241" y="201"/>
                  </a:lnTo>
                  <a:lnTo>
                    <a:pt x="366" y="272"/>
                  </a:lnTo>
                  <a:lnTo>
                    <a:pt x="393" y="228"/>
                  </a:lnTo>
                  <a:lnTo>
                    <a:pt x="268" y="156"/>
                  </a:lnTo>
                  <a:lnTo>
                    <a:pt x="268" y="22"/>
                  </a:lnTo>
                  <a:lnTo>
                    <a:pt x="268" y="13"/>
                  </a:lnTo>
                  <a:lnTo>
                    <a:pt x="264" y="9"/>
                  </a:lnTo>
                  <a:lnTo>
                    <a:pt x="255" y="4"/>
                  </a:lnTo>
                  <a:lnTo>
                    <a:pt x="250" y="0"/>
                  </a:lnTo>
                  <a:lnTo>
                    <a:pt x="241" y="0"/>
                  </a:lnTo>
                  <a:lnTo>
                    <a:pt x="232" y="4"/>
                  </a:lnTo>
                  <a:lnTo>
                    <a:pt x="228" y="13"/>
                  </a:lnTo>
                  <a:lnTo>
                    <a:pt x="228" y="22"/>
                  </a:lnTo>
                  <a:lnTo>
                    <a:pt x="223" y="129"/>
                  </a:lnTo>
                  <a:lnTo>
                    <a:pt x="165" y="94"/>
                  </a:lnTo>
                  <a:lnTo>
                    <a:pt x="170" y="18"/>
                  </a:lnTo>
                  <a:lnTo>
                    <a:pt x="165" y="9"/>
                  </a:lnTo>
                  <a:lnTo>
                    <a:pt x="161" y="4"/>
                  </a:lnTo>
                  <a:lnTo>
                    <a:pt x="156" y="0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34" y="4"/>
                  </a:lnTo>
                  <a:lnTo>
                    <a:pt x="130" y="9"/>
                  </a:lnTo>
                  <a:lnTo>
                    <a:pt x="125" y="18"/>
                  </a:lnTo>
                  <a:lnTo>
                    <a:pt x="121" y="71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8920" name="Freeform 6"/>
            <p:cNvSpPr/>
            <p:nvPr/>
          </p:nvSpPr>
          <p:spPr>
            <a:xfrm>
              <a:off x="0" y="412"/>
              <a:ext cx="393" cy="277"/>
            </a:xfrm>
            <a:custGeom>
              <a:avLst/>
              <a:gdLst/>
              <a:ahLst/>
              <a:cxnLst>
                <a:cxn ang="0">
                  <a:pos x="98" y="156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23"/>
                </a:cxn>
                <a:cxn ang="0">
                  <a:pos x="0" y="228"/>
                </a:cxn>
                <a:cxn ang="0">
                  <a:pos x="0" y="237"/>
                </a:cxn>
                <a:cxn ang="0">
                  <a:pos x="9" y="246"/>
                </a:cxn>
                <a:cxn ang="0">
                  <a:pos x="14" y="250"/>
                </a:cxn>
                <a:cxn ang="0">
                  <a:pos x="23" y="250"/>
                </a:cxn>
                <a:cxn ang="0">
                  <a:pos x="36" y="250"/>
                </a:cxn>
                <a:cxn ang="0">
                  <a:pos x="125" y="196"/>
                </a:cxn>
                <a:cxn ang="0">
                  <a:pos x="125" y="250"/>
                </a:cxn>
                <a:cxn ang="0">
                  <a:pos x="125" y="263"/>
                </a:cxn>
                <a:cxn ang="0">
                  <a:pos x="130" y="268"/>
                </a:cxn>
                <a:cxn ang="0">
                  <a:pos x="139" y="272"/>
                </a:cxn>
                <a:cxn ang="0">
                  <a:pos x="143" y="277"/>
                </a:cxn>
                <a:cxn ang="0">
                  <a:pos x="152" y="277"/>
                </a:cxn>
                <a:cxn ang="0">
                  <a:pos x="161" y="272"/>
                </a:cxn>
                <a:cxn ang="0">
                  <a:pos x="165" y="263"/>
                </a:cxn>
                <a:cxn ang="0">
                  <a:pos x="165" y="254"/>
                </a:cxn>
                <a:cxn ang="0">
                  <a:pos x="165" y="178"/>
                </a:cxn>
                <a:cxn ang="0">
                  <a:pos x="223" y="143"/>
                </a:cxn>
                <a:cxn ang="0">
                  <a:pos x="223" y="241"/>
                </a:cxn>
                <a:cxn ang="0">
                  <a:pos x="223" y="250"/>
                </a:cxn>
                <a:cxn ang="0">
                  <a:pos x="228" y="259"/>
                </a:cxn>
                <a:cxn ang="0">
                  <a:pos x="237" y="263"/>
                </a:cxn>
                <a:cxn ang="0">
                  <a:pos x="246" y="268"/>
                </a:cxn>
                <a:cxn ang="0">
                  <a:pos x="255" y="268"/>
                </a:cxn>
                <a:cxn ang="0">
                  <a:pos x="259" y="263"/>
                </a:cxn>
                <a:cxn ang="0">
                  <a:pos x="264" y="254"/>
                </a:cxn>
                <a:cxn ang="0">
                  <a:pos x="268" y="246"/>
                </a:cxn>
                <a:cxn ang="0">
                  <a:pos x="268" y="116"/>
                </a:cxn>
                <a:cxn ang="0">
                  <a:pos x="393" y="44"/>
                </a:cxn>
                <a:cxn ang="0">
                  <a:pos x="366" y="0"/>
                </a:cxn>
                <a:cxn ang="0">
                  <a:pos x="241" y="71"/>
                </a:cxn>
                <a:cxn ang="0">
                  <a:pos x="125" y="4"/>
                </a:cxn>
                <a:cxn ang="0">
                  <a:pos x="121" y="0"/>
                </a:cxn>
                <a:cxn ang="0">
                  <a:pos x="112" y="0"/>
                </a:cxn>
                <a:cxn ang="0">
                  <a:pos x="103" y="4"/>
                </a:cxn>
                <a:cxn ang="0">
                  <a:pos x="98" y="9"/>
                </a:cxn>
                <a:cxn ang="0">
                  <a:pos x="94" y="18"/>
                </a:cxn>
                <a:cxn ang="0">
                  <a:pos x="94" y="26"/>
                </a:cxn>
                <a:cxn ang="0">
                  <a:pos x="98" y="35"/>
                </a:cxn>
                <a:cxn ang="0">
                  <a:pos x="107" y="40"/>
                </a:cxn>
                <a:cxn ang="0">
                  <a:pos x="197" y="98"/>
                </a:cxn>
                <a:cxn ang="0">
                  <a:pos x="139" y="129"/>
                </a:cxn>
                <a:cxn ang="0">
                  <a:pos x="72" y="89"/>
                </a:cxn>
                <a:cxn ang="0">
                  <a:pos x="63" y="85"/>
                </a:cxn>
                <a:cxn ang="0">
                  <a:pos x="58" y="85"/>
                </a:cxn>
                <a:cxn ang="0">
                  <a:pos x="49" y="89"/>
                </a:cxn>
                <a:cxn ang="0">
                  <a:pos x="45" y="98"/>
                </a:cxn>
                <a:cxn ang="0">
                  <a:pos x="45" y="102"/>
                </a:cxn>
                <a:cxn ang="0">
                  <a:pos x="45" y="111"/>
                </a:cxn>
                <a:cxn ang="0">
                  <a:pos x="45" y="120"/>
                </a:cxn>
                <a:cxn ang="0">
                  <a:pos x="54" y="125"/>
                </a:cxn>
                <a:cxn ang="0">
                  <a:pos x="98" y="156"/>
                </a:cxn>
              </a:cxnLst>
              <a:pathLst>
                <a:path w="393" h="277">
                  <a:moveTo>
                    <a:pt x="98" y="156"/>
                  </a:moveTo>
                  <a:lnTo>
                    <a:pt x="9" y="205"/>
                  </a:lnTo>
                  <a:lnTo>
                    <a:pt x="0" y="214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7"/>
                  </a:lnTo>
                  <a:lnTo>
                    <a:pt x="9" y="246"/>
                  </a:lnTo>
                  <a:lnTo>
                    <a:pt x="14" y="250"/>
                  </a:lnTo>
                  <a:lnTo>
                    <a:pt x="23" y="250"/>
                  </a:lnTo>
                  <a:lnTo>
                    <a:pt x="36" y="250"/>
                  </a:lnTo>
                  <a:lnTo>
                    <a:pt x="125" y="196"/>
                  </a:lnTo>
                  <a:lnTo>
                    <a:pt x="125" y="250"/>
                  </a:lnTo>
                  <a:lnTo>
                    <a:pt x="125" y="263"/>
                  </a:lnTo>
                  <a:lnTo>
                    <a:pt x="130" y="268"/>
                  </a:lnTo>
                  <a:lnTo>
                    <a:pt x="139" y="272"/>
                  </a:lnTo>
                  <a:lnTo>
                    <a:pt x="143" y="277"/>
                  </a:lnTo>
                  <a:lnTo>
                    <a:pt x="152" y="277"/>
                  </a:lnTo>
                  <a:lnTo>
                    <a:pt x="161" y="272"/>
                  </a:lnTo>
                  <a:lnTo>
                    <a:pt x="165" y="263"/>
                  </a:lnTo>
                  <a:lnTo>
                    <a:pt x="165" y="254"/>
                  </a:lnTo>
                  <a:lnTo>
                    <a:pt x="165" y="178"/>
                  </a:lnTo>
                  <a:lnTo>
                    <a:pt x="223" y="143"/>
                  </a:lnTo>
                  <a:lnTo>
                    <a:pt x="223" y="241"/>
                  </a:lnTo>
                  <a:lnTo>
                    <a:pt x="223" y="250"/>
                  </a:lnTo>
                  <a:lnTo>
                    <a:pt x="228" y="259"/>
                  </a:lnTo>
                  <a:lnTo>
                    <a:pt x="237" y="263"/>
                  </a:lnTo>
                  <a:lnTo>
                    <a:pt x="246" y="268"/>
                  </a:lnTo>
                  <a:lnTo>
                    <a:pt x="255" y="268"/>
                  </a:lnTo>
                  <a:lnTo>
                    <a:pt x="259" y="263"/>
                  </a:lnTo>
                  <a:lnTo>
                    <a:pt x="264" y="254"/>
                  </a:lnTo>
                  <a:lnTo>
                    <a:pt x="268" y="246"/>
                  </a:lnTo>
                  <a:lnTo>
                    <a:pt x="268" y="116"/>
                  </a:lnTo>
                  <a:lnTo>
                    <a:pt x="393" y="44"/>
                  </a:lnTo>
                  <a:lnTo>
                    <a:pt x="366" y="0"/>
                  </a:lnTo>
                  <a:lnTo>
                    <a:pt x="241" y="71"/>
                  </a:lnTo>
                  <a:lnTo>
                    <a:pt x="125" y="4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3" y="4"/>
                  </a:lnTo>
                  <a:lnTo>
                    <a:pt x="98" y="9"/>
                  </a:lnTo>
                  <a:lnTo>
                    <a:pt x="94" y="18"/>
                  </a:lnTo>
                  <a:lnTo>
                    <a:pt x="94" y="26"/>
                  </a:lnTo>
                  <a:lnTo>
                    <a:pt x="98" y="35"/>
                  </a:lnTo>
                  <a:lnTo>
                    <a:pt x="107" y="40"/>
                  </a:lnTo>
                  <a:lnTo>
                    <a:pt x="197" y="98"/>
                  </a:lnTo>
                  <a:lnTo>
                    <a:pt x="139" y="129"/>
                  </a:lnTo>
                  <a:lnTo>
                    <a:pt x="72" y="89"/>
                  </a:lnTo>
                  <a:lnTo>
                    <a:pt x="63" y="85"/>
                  </a:lnTo>
                  <a:lnTo>
                    <a:pt x="58" y="85"/>
                  </a:lnTo>
                  <a:lnTo>
                    <a:pt x="49" y="89"/>
                  </a:lnTo>
                  <a:lnTo>
                    <a:pt x="45" y="98"/>
                  </a:lnTo>
                  <a:lnTo>
                    <a:pt x="45" y="102"/>
                  </a:lnTo>
                  <a:lnTo>
                    <a:pt x="45" y="111"/>
                  </a:lnTo>
                  <a:lnTo>
                    <a:pt x="45" y="120"/>
                  </a:lnTo>
                  <a:lnTo>
                    <a:pt x="54" y="125"/>
                  </a:lnTo>
                  <a:lnTo>
                    <a:pt x="98" y="156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8921" name="Freeform 7"/>
            <p:cNvSpPr/>
            <p:nvPr/>
          </p:nvSpPr>
          <p:spPr>
            <a:xfrm>
              <a:off x="228" y="434"/>
              <a:ext cx="299" cy="438"/>
            </a:xfrm>
            <a:custGeom>
              <a:avLst/>
              <a:gdLst/>
              <a:ahLst/>
              <a:cxnLst>
                <a:cxn ang="0">
                  <a:pos x="125" y="313"/>
                </a:cxn>
                <a:cxn ang="0">
                  <a:pos x="125" y="411"/>
                </a:cxn>
                <a:cxn ang="0">
                  <a:pos x="129" y="425"/>
                </a:cxn>
                <a:cxn ang="0">
                  <a:pos x="134" y="429"/>
                </a:cxn>
                <a:cxn ang="0">
                  <a:pos x="143" y="434"/>
                </a:cxn>
                <a:cxn ang="0">
                  <a:pos x="147" y="438"/>
                </a:cxn>
                <a:cxn ang="0">
                  <a:pos x="156" y="434"/>
                </a:cxn>
                <a:cxn ang="0">
                  <a:pos x="165" y="429"/>
                </a:cxn>
                <a:cxn ang="0">
                  <a:pos x="174" y="425"/>
                </a:cxn>
                <a:cxn ang="0">
                  <a:pos x="174" y="411"/>
                </a:cxn>
                <a:cxn ang="0">
                  <a:pos x="174" y="308"/>
                </a:cxn>
                <a:cxn ang="0">
                  <a:pos x="223" y="335"/>
                </a:cxn>
                <a:cxn ang="0">
                  <a:pos x="232" y="340"/>
                </a:cxn>
                <a:cxn ang="0">
                  <a:pos x="241" y="340"/>
                </a:cxn>
                <a:cxn ang="0">
                  <a:pos x="250" y="335"/>
                </a:cxn>
                <a:cxn ang="0">
                  <a:pos x="254" y="331"/>
                </a:cxn>
                <a:cxn ang="0">
                  <a:pos x="254" y="322"/>
                </a:cxn>
                <a:cxn ang="0">
                  <a:pos x="254" y="317"/>
                </a:cxn>
                <a:cxn ang="0">
                  <a:pos x="254" y="308"/>
                </a:cxn>
                <a:cxn ang="0">
                  <a:pos x="245" y="300"/>
                </a:cxn>
                <a:cxn ang="0">
                  <a:pos x="178" y="264"/>
                </a:cxn>
                <a:cxn ang="0">
                  <a:pos x="178" y="192"/>
                </a:cxn>
                <a:cxn ang="0">
                  <a:pos x="263" y="246"/>
                </a:cxn>
                <a:cxn ang="0">
                  <a:pos x="272" y="250"/>
                </a:cxn>
                <a:cxn ang="0">
                  <a:pos x="281" y="250"/>
                </a:cxn>
                <a:cxn ang="0">
                  <a:pos x="290" y="246"/>
                </a:cxn>
                <a:cxn ang="0">
                  <a:pos x="294" y="241"/>
                </a:cxn>
                <a:cxn ang="0">
                  <a:pos x="299" y="232"/>
                </a:cxn>
                <a:cxn ang="0">
                  <a:pos x="299" y="224"/>
                </a:cxn>
                <a:cxn ang="0">
                  <a:pos x="294" y="215"/>
                </a:cxn>
                <a:cxn ang="0">
                  <a:pos x="285" y="210"/>
                </a:cxn>
                <a:cxn ang="0">
                  <a:pos x="178" y="143"/>
                </a:cxn>
                <a:cxn ang="0">
                  <a:pos x="178" y="0"/>
                </a:cxn>
                <a:cxn ang="0">
                  <a:pos x="125" y="0"/>
                </a:cxn>
                <a:cxn ang="0">
                  <a:pos x="125" y="143"/>
                </a:cxn>
                <a:cxn ang="0">
                  <a:pos x="9" y="210"/>
                </a:cxn>
                <a:cxn ang="0">
                  <a:pos x="4" y="215"/>
                </a:cxn>
                <a:cxn ang="0">
                  <a:pos x="0" y="224"/>
                </a:cxn>
                <a:cxn ang="0">
                  <a:pos x="0" y="232"/>
                </a:cxn>
                <a:cxn ang="0">
                  <a:pos x="0" y="237"/>
                </a:cxn>
                <a:cxn ang="0">
                  <a:pos x="4" y="246"/>
                </a:cxn>
                <a:cxn ang="0">
                  <a:pos x="13" y="250"/>
                </a:cxn>
                <a:cxn ang="0">
                  <a:pos x="22" y="250"/>
                </a:cxn>
                <a:cxn ang="0">
                  <a:pos x="31" y="246"/>
                </a:cxn>
                <a:cxn ang="0">
                  <a:pos x="125" y="197"/>
                </a:cxn>
                <a:cxn ang="0">
                  <a:pos x="125" y="264"/>
                </a:cxn>
                <a:cxn ang="0">
                  <a:pos x="53" y="300"/>
                </a:cxn>
                <a:cxn ang="0">
                  <a:pos x="49" y="304"/>
                </a:cxn>
                <a:cxn ang="0">
                  <a:pos x="44" y="313"/>
                </a:cxn>
                <a:cxn ang="0">
                  <a:pos x="44" y="322"/>
                </a:cxn>
                <a:cxn ang="0">
                  <a:pos x="49" y="326"/>
                </a:cxn>
                <a:cxn ang="0">
                  <a:pos x="53" y="331"/>
                </a:cxn>
                <a:cxn ang="0">
                  <a:pos x="62" y="335"/>
                </a:cxn>
                <a:cxn ang="0">
                  <a:pos x="67" y="335"/>
                </a:cxn>
                <a:cxn ang="0">
                  <a:pos x="76" y="335"/>
                </a:cxn>
                <a:cxn ang="0">
                  <a:pos x="125" y="313"/>
                </a:cxn>
              </a:cxnLst>
              <a:pathLst>
                <a:path w="299" h="438">
                  <a:moveTo>
                    <a:pt x="125" y="313"/>
                  </a:moveTo>
                  <a:lnTo>
                    <a:pt x="125" y="411"/>
                  </a:lnTo>
                  <a:lnTo>
                    <a:pt x="129" y="425"/>
                  </a:lnTo>
                  <a:lnTo>
                    <a:pt x="134" y="429"/>
                  </a:lnTo>
                  <a:lnTo>
                    <a:pt x="143" y="434"/>
                  </a:lnTo>
                  <a:lnTo>
                    <a:pt x="147" y="438"/>
                  </a:lnTo>
                  <a:lnTo>
                    <a:pt x="156" y="434"/>
                  </a:lnTo>
                  <a:lnTo>
                    <a:pt x="165" y="429"/>
                  </a:lnTo>
                  <a:lnTo>
                    <a:pt x="174" y="425"/>
                  </a:lnTo>
                  <a:lnTo>
                    <a:pt x="174" y="411"/>
                  </a:lnTo>
                  <a:lnTo>
                    <a:pt x="174" y="308"/>
                  </a:lnTo>
                  <a:lnTo>
                    <a:pt x="223" y="335"/>
                  </a:lnTo>
                  <a:lnTo>
                    <a:pt x="232" y="340"/>
                  </a:lnTo>
                  <a:lnTo>
                    <a:pt x="241" y="340"/>
                  </a:lnTo>
                  <a:lnTo>
                    <a:pt x="250" y="335"/>
                  </a:lnTo>
                  <a:lnTo>
                    <a:pt x="254" y="331"/>
                  </a:lnTo>
                  <a:lnTo>
                    <a:pt x="254" y="322"/>
                  </a:lnTo>
                  <a:lnTo>
                    <a:pt x="254" y="317"/>
                  </a:lnTo>
                  <a:lnTo>
                    <a:pt x="254" y="308"/>
                  </a:lnTo>
                  <a:lnTo>
                    <a:pt x="245" y="300"/>
                  </a:lnTo>
                  <a:lnTo>
                    <a:pt x="178" y="264"/>
                  </a:lnTo>
                  <a:lnTo>
                    <a:pt x="178" y="192"/>
                  </a:lnTo>
                  <a:lnTo>
                    <a:pt x="263" y="246"/>
                  </a:lnTo>
                  <a:lnTo>
                    <a:pt x="272" y="250"/>
                  </a:lnTo>
                  <a:lnTo>
                    <a:pt x="281" y="250"/>
                  </a:lnTo>
                  <a:lnTo>
                    <a:pt x="290" y="246"/>
                  </a:lnTo>
                  <a:lnTo>
                    <a:pt x="294" y="241"/>
                  </a:lnTo>
                  <a:lnTo>
                    <a:pt x="299" y="232"/>
                  </a:lnTo>
                  <a:lnTo>
                    <a:pt x="299" y="224"/>
                  </a:lnTo>
                  <a:lnTo>
                    <a:pt x="294" y="215"/>
                  </a:lnTo>
                  <a:lnTo>
                    <a:pt x="285" y="210"/>
                  </a:lnTo>
                  <a:lnTo>
                    <a:pt x="178" y="143"/>
                  </a:lnTo>
                  <a:lnTo>
                    <a:pt x="178" y="0"/>
                  </a:lnTo>
                  <a:lnTo>
                    <a:pt x="125" y="0"/>
                  </a:lnTo>
                  <a:lnTo>
                    <a:pt x="125" y="143"/>
                  </a:lnTo>
                  <a:lnTo>
                    <a:pt x="9" y="210"/>
                  </a:lnTo>
                  <a:lnTo>
                    <a:pt x="4" y="215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4" y="246"/>
                  </a:lnTo>
                  <a:lnTo>
                    <a:pt x="13" y="250"/>
                  </a:lnTo>
                  <a:lnTo>
                    <a:pt x="22" y="250"/>
                  </a:lnTo>
                  <a:lnTo>
                    <a:pt x="31" y="246"/>
                  </a:lnTo>
                  <a:lnTo>
                    <a:pt x="125" y="197"/>
                  </a:lnTo>
                  <a:lnTo>
                    <a:pt x="125" y="264"/>
                  </a:lnTo>
                  <a:lnTo>
                    <a:pt x="53" y="300"/>
                  </a:lnTo>
                  <a:lnTo>
                    <a:pt x="49" y="304"/>
                  </a:lnTo>
                  <a:lnTo>
                    <a:pt x="44" y="313"/>
                  </a:lnTo>
                  <a:lnTo>
                    <a:pt x="44" y="322"/>
                  </a:lnTo>
                  <a:lnTo>
                    <a:pt x="49" y="326"/>
                  </a:lnTo>
                  <a:lnTo>
                    <a:pt x="53" y="331"/>
                  </a:lnTo>
                  <a:lnTo>
                    <a:pt x="62" y="335"/>
                  </a:lnTo>
                  <a:lnTo>
                    <a:pt x="67" y="335"/>
                  </a:lnTo>
                  <a:lnTo>
                    <a:pt x="76" y="335"/>
                  </a:lnTo>
                  <a:lnTo>
                    <a:pt x="125" y="313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8922" name="Freeform 8"/>
            <p:cNvSpPr/>
            <p:nvPr/>
          </p:nvSpPr>
          <p:spPr>
            <a:xfrm>
              <a:off x="366" y="412"/>
              <a:ext cx="393" cy="272"/>
            </a:xfrm>
            <a:custGeom>
              <a:avLst/>
              <a:gdLst/>
              <a:ahLst/>
              <a:cxnLst>
                <a:cxn ang="0">
                  <a:pos x="272" y="201"/>
                </a:cxn>
                <a:cxn ang="0">
                  <a:pos x="357" y="250"/>
                </a:cxn>
                <a:cxn ang="0">
                  <a:pos x="366" y="254"/>
                </a:cxn>
                <a:cxn ang="0">
                  <a:pos x="375" y="254"/>
                </a:cxn>
                <a:cxn ang="0">
                  <a:pos x="384" y="250"/>
                </a:cxn>
                <a:cxn ang="0">
                  <a:pos x="388" y="241"/>
                </a:cxn>
                <a:cxn ang="0">
                  <a:pos x="393" y="232"/>
                </a:cxn>
                <a:cxn ang="0">
                  <a:pos x="393" y="223"/>
                </a:cxn>
                <a:cxn ang="0">
                  <a:pos x="388" y="214"/>
                </a:cxn>
                <a:cxn ang="0">
                  <a:pos x="384" y="210"/>
                </a:cxn>
                <a:cxn ang="0">
                  <a:pos x="295" y="156"/>
                </a:cxn>
                <a:cxn ang="0">
                  <a:pos x="339" y="129"/>
                </a:cxn>
                <a:cxn ang="0">
                  <a:pos x="348" y="125"/>
                </a:cxn>
                <a:cxn ang="0">
                  <a:pos x="353" y="116"/>
                </a:cxn>
                <a:cxn ang="0">
                  <a:pos x="353" y="107"/>
                </a:cxn>
                <a:cxn ang="0">
                  <a:pos x="353" y="98"/>
                </a:cxn>
                <a:cxn ang="0">
                  <a:pos x="344" y="94"/>
                </a:cxn>
                <a:cxn ang="0">
                  <a:pos x="339" y="89"/>
                </a:cxn>
                <a:cxn ang="0">
                  <a:pos x="330" y="89"/>
                </a:cxn>
                <a:cxn ang="0">
                  <a:pos x="321" y="89"/>
                </a:cxn>
                <a:cxn ang="0">
                  <a:pos x="254" y="129"/>
                </a:cxn>
                <a:cxn ang="0">
                  <a:pos x="196" y="94"/>
                </a:cxn>
                <a:cxn ang="0">
                  <a:pos x="281" y="49"/>
                </a:cxn>
                <a:cxn ang="0">
                  <a:pos x="290" y="40"/>
                </a:cxn>
                <a:cxn ang="0">
                  <a:pos x="295" y="31"/>
                </a:cxn>
                <a:cxn ang="0">
                  <a:pos x="295" y="26"/>
                </a:cxn>
                <a:cxn ang="0">
                  <a:pos x="295" y="18"/>
                </a:cxn>
                <a:cxn ang="0">
                  <a:pos x="290" y="9"/>
                </a:cxn>
                <a:cxn ang="0">
                  <a:pos x="281" y="4"/>
                </a:cxn>
                <a:cxn ang="0">
                  <a:pos x="272" y="4"/>
                </a:cxn>
                <a:cxn ang="0">
                  <a:pos x="263" y="9"/>
                </a:cxn>
                <a:cxn ang="0">
                  <a:pos x="152" y="71"/>
                </a:cxn>
                <a:cxn ang="0">
                  <a:pos x="27" y="0"/>
                </a:cxn>
                <a:cxn ang="0">
                  <a:pos x="0" y="44"/>
                </a:cxn>
                <a:cxn ang="0">
                  <a:pos x="125" y="116"/>
                </a:cxn>
                <a:cxn ang="0">
                  <a:pos x="125" y="250"/>
                </a:cxn>
                <a:cxn ang="0">
                  <a:pos x="125" y="259"/>
                </a:cxn>
                <a:cxn ang="0">
                  <a:pos x="129" y="263"/>
                </a:cxn>
                <a:cxn ang="0">
                  <a:pos x="138" y="268"/>
                </a:cxn>
                <a:cxn ang="0">
                  <a:pos x="143" y="272"/>
                </a:cxn>
                <a:cxn ang="0">
                  <a:pos x="152" y="272"/>
                </a:cxn>
                <a:cxn ang="0">
                  <a:pos x="161" y="268"/>
                </a:cxn>
                <a:cxn ang="0">
                  <a:pos x="165" y="259"/>
                </a:cxn>
                <a:cxn ang="0">
                  <a:pos x="165" y="250"/>
                </a:cxn>
                <a:cxn ang="0">
                  <a:pos x="170" y="143"/>
                </a:cxn>
                <a:cxn ang="0">
                  <a:pos x="228" y="178"/>
                </a:cxn>
                <a:cxn ang="0">
                  <a:pos x="223" y="254"/>
                </a:cxn>
                <a:cxn ang="0">
                  <a:pos x="228" y="263"/>
                </a:cxn>
                <a:cxn ang="0">
                  <a:pos x="232" y="268"/>
                </a:cxn>
                <a:cxn ang="0">
                  <a:pos x="237" y="272"/>
                </a:cxn>
                <a:cxn ang="0">
                  <a:pos x="245" y="272"/>
                </a:cxn>
                <a:cxn ang="0">
                  <a:pos x="254" y="272"/>
                </a:cxn>
                <a:cxn ang="0">
                  <a:pos x="259" y="268"/>
                </a:cxn>
                <a:cxn ang="0">
                  <a:pos x="263" y="263"/>
                </a:cxn>
                <a:cxn ang="0">
                  <a:pos x="268" y="254"/>
                </a:cxn>
                <a:cxn ang="0">
                  <a:pos x="272" y="201"/>
                </a:cxn>
              </a:cxnLst>
              <a:pathLst>
                <a:path w="393" h="272">
                  <a:moveTo>
                    <a:pt x="272" y="201"/>
                  </a:moveTo>
                  <a:lnTo>
                    <a:pt x="357" y="250"/>
                  </a:lnTo>
                  <a:lnTo>
                    <a:pt x="366" y="254"/>
                  </a:lnTo>
                  <a:lnTo>
                    <a:pt x="375" y="254"/>
                  </a:lnTo>
                  <a:lnTo>
                    <a:pt x="384" y="250"/>
                  </a:lnTo>
                  <a:lnTo>
                    <a:pt x="388" y="241"/>
                  </a:lnTo>
                  <a:lnTo>
                    <a:pt x="393" y="232"/>
                  </a:lnTo>
                  <a:lnTo>
                    <a:pt x="393" y="223"/>
                  </a:lnTo>
                  <a:lnTo>
                    <a:pt x="388" y="214"/>
                  </a:lnTo>
                  <a:lnTo>
                    <a:pt x="384" y="210"/>
                  </a:lnTo>
                  <a:lnTo>
                    <a:pt x="295" y="156"/>
                  </a:lnTo>
                  <a:lnTo>
                    <a:pt x="339" y="129"/>
                  </a:lnTo>
                  <a:lnTo>
                    <a:pt x="348" y="125"/>
                  </a:lnTo>
                  <a:lnTo>
                    <a:pt x="353" y="116"/>
                  </a:lnTo>
                  <a:lnTo>
                    <a:pt x="353" y="107"/>
                  </a:lnTo>
                  <a:lnTo>
                    <a:pt x="353" y="98"/>
                  </a:lnTo>
                  <a:lnTo>
                    <a:pt x="344" y="94"/>
                  </a:lnTo>
                  <a:lnTo>
                    <a:pt x="339" y="89"/>
                  </a:lnTo>
                  <a:lnTo>
                    <a:pt x="330" y="89"/>
                  </a:lnTo>
                  <a:lnTo>
                    <a:pt x="321" y="89"/>
                  </a:lnTo>
                  <a:lnTo>
                    <a:pt x="254" y="129"/>
                  </a:lnTo>
                  <a:lnTo>
                    <a:pt x="196" y="94"/>
                  </a:lnTo>
                  <a:lnTo>
                    <a:pt x="281" y="49"/>
                  </a:lnTo>
                  <a:lnTo>
                    <a:pt x="290" y="40"/>
                  </a:lnTo>
                  <a:lnTo>
                    <a:pt x="295" y="31"/>
                  </a:lnTo>
                  <a:lnTo>
                    <a:pt x="295" y="26"/>
                  </a:lnTo>
                  <a:lnTo>
                    <a:pt x="295" y="18"/>
                  </a:lnTo>
                  <a:lnTo>
                    <a:pt x="290" y="9"/>
                  </a:lnTo>
                  <a:lnTo>
                    <a:pt x="281" y="4"/>
                  </a:lnTo>
                  <a:lnTo>
                    <a:pt x="272" y="4"/>
                  </a:lnTo>
                  <a:lnTo>
                    <a:pt x="263" y="9"/>
                  </a:lnTo>
                  <a:lnTo>
                    <a:pt x="152" y="71"/>
                  </a:lnTo>
                  <a:lnTo>
                    <a:pt x="27" y="0"/>
                  </a:lnTo>
                  <a:lnTo>
                    <a:pt x="0" y="44"/>
                  </a:lnTo>
                  <a:lnTo>
                    <a:pt x="125" y="116"/>
                  </a:lnTo>
                  <a:lnTo>
                    <a:pt x="125" y="250"/>
                  </a:lnTo>
                  <a:lnTo>
                    <a:pt x="125" y="259"/>
                  </a:lnTo>
                  <a:lnTo>
                    <a:pt x="129" y="263"/>
                  </a:lnTo>
                  <a:lnTo>
                    <a:pt x="138" y="268"/>
                  </a:lnTo>
                  <a:lnTo>
                    <a:pt x="143" y="272"/>
                  </a:lnTo>
                  <a:lnTo>
                    <a:pt x="152" y="272"/>
                  </a:lnTo>
                  <a:lnTo>
                    <a:pt x="161" y="268"/>
                  </a:lnTo>
                  <a:lnTo>
                    <a:pt x="165" y="259"/>
                  </a:lnTo>
                  <a:lnTo>
                    <a:pt x="165" y="250"/>
                  </a:lnTo>
                  <a:lnTo>
                    <a:pt x="170" y="143"/>
                  </a:lnTo>
                  <a:lnTo>
                    <a:pt x="228" y="178"/>
                  </a:lnTo>
                  <a:lnTo>
                    <a:pt x="223" y="254"/>
                  </a:lnTo>
                  <a:lnTo>
                    <a:pt x="228" y="263"/>
                  </a:lnTo>
                  <a:lnTo>
                    <a:pt x="232" y="268"/>
                  </a:lnTo>
                  <a:lnTo>
                    <a:pt x="237" y="272"/>
                  </a:lnTo>
                  <a:lnTo>
                    <a:pt x="245" y="272"/>
                  </a:lnTo>
                  <a:lnTo>
                    <a:pt x="254" y="272"/>
                  </a:lnTo>
                  <a:lnTo>
                    <a:pt x="259" y="268"/>
                  </a:lnTo>
                  <a:lnTo>
                    <a:pt x="263" y="263"/>
                  </a:lnTo>
                  <a:lnTo>
                    <a:pt x="268" y="254"/>
                  </a:lnTo>
                  <a:lnTo>
                    <a:pt x="272" y="201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8923" name="Freeform 9"/>
            <p:cNvSpPr/>
            <p:nvPr/>
          </p:nvSpPr>
          <p:spPr>
            <a:xfrm>
              <a:off x="366" y="179"/>
              <a:ext cx="393" cy="277"/>
            </a:xfrm>
            <a:custGeom>
              <a:avLst/>
              <a:gdLst/>
              <a:ahLst/>
              <a:cxnLst>
                <a:cxn ang="0">
                  <a:pos x="295" y="121"/>
                </a:cxn>
                <a:cxn ang="0">
                  <a:pos x="384" y="72"/>
                </a:cxn>
                <a:cxn ang="0">
                  <a:pos x="393" y="63"/>
                </a:cxn>
                <a:cxn ang="0">
                  <a:pos x="393" y="54"/>
                </a:cxn>
                <a:cxn ang="0">
                  <a:pos x="393" y="49"/>
                </a:cxn>
                <a:cxn ang="0">
                  <a:pos x="393" y="40"/>
                </a:cxn>
                <a:cxn ang="0">
                  <a:pos x="384" y="31"/>
                </a:cxn>
                <a:cxn ang="0">
                  <a:pos x="379" y="27"/>
                </a:cxn>
                <a:cxn ang="0">
                  <a:pos x="370" y="27"/>
                </a:cxn>
                <a:cxn ang="0">
                  <a:pos x="357" y="27"/>
                </a:cxn>
                <a:cxn ang="0">
                  <a:pos x="268" y="81"/>
                </a:cxn>
                <a:cxn ang="0">
                  <a:pos x="268" y="27"/>
                </a:cxn>
                <a:cxn ang="0">
                  <a:pos x="268" y="14"/>
                </a:cxn>
                <a:cxn ang="0">
                  <a:pos x="263" y="9"/>
                </a:cxn>
                <a:cxn ang="0">
                  <a:pos x="254" y="5"/>
                </a:cxn>
                <a:cxn ang="0">
                  <a:pos x="250" y="0"/>
                </a:cxn>
                <a:cxn ang="0">
                  <a:pos x="241" y="5"/>
                </a:cxn>
                <a:cxn ang="0">
                  <a:pos x="232" y="5"/>
                </a:cxn>
                <a:cxn ang="0">
                  <a:pos x="228" y="14"/>
                </a:cxn>
                <a:cxn ang="0">
                  <a:pos x="228" y="23"/>
                </a:cxn>
                <a:cxn ang="0">
                  <a:pos x="228" y="99"/>
                </a:cxn>
                <a:cxn ang="0">
                  <a:pos x="170" y="134"/>
                </a:cxn>
                <a:cxn ang="0">
                  <a:pos x="170" y="36"/>
                </a:cxn>
                <a:cxn ang="0">
                  <a:pos x="170" y="27"/>
                </a:cxn>
                <a:cxn ang="0">
                  <a:pos x="165" y="18"/>
                </a:cxn>
                <a:cxn ang="0">
                  <a:pos x="156" y="14"/>
                </a:cxn>
                <a:cxn ang="0">
                  <a:pos x="147" y="9"/>
                </a:cxn>
                <a:cxn ang="0">
                  <a:pos x="138" y="9"/>
                </a:cxn>
                <a:cxn ang="0">
                  <a:pos x="134" y="14"/>
                </a:cxn>
                <a:cxn ang="0">
                  <a:pos x="129" y="23"/>
                </a:cxn>
                <a:cxn ang="0">
                  <a:pos x="125" y="31"/>
                </a:cxn>
                <a:cxn ang="0">
                  <a:pos x="125" y="161"/>
                </a:cxn>
                <a:cxn ang="0">
                  <a:pos x="0" y="233"/>
                </a:cxn>
                <a:cxn ang="0">
                  <a:pos x="27" y="277"/>
                </a:cxn>
                <a:cxn ang="0">
                  <a:pos x="152" y="206"/>
                </a:cxn>
                <a:cxn ang="0">
                  <a:pos x="268" y="273"/>
                </a:cxn>
                <a:cxn ang="0">
                  <a:pos x="272" y="277"/>
                </a:cxn>
                <a:cxn ang="0">
                  <a:pos x="281" y="277"/>
                </a:cxn>
                <a:cxn ang="0">
                  <a:pos x="290" y="273"/>
                </a:cxn>
                <a:cxn ang="0">
                  <a:pos x="295" y="268"/>
                </a:cxn>
                <a:cxn ang="0">
                  <a:pos x="299" y="259"/>
                </a:cxn>
                <a:cxn ang="0">
                  <a:pos x="299" y="251"/>
                </a:cxn>
                <a:cxn ang="0">
                  <a:pos x="295" y="242"/>
                </a:cxn>
                <a:cxn ang="0">
                  <a:pos x="286" y="237"/>
                </a:cxn>
                <a:cxn ang="0">
                  <a:pos x="196" y="179"/>
                </a:cxn>
                <a:cxn ang="0">
                  <a:pos x="254" y="148"/>
                </a:cxn>
                <a:cxn ang="0">
                  <a:pos x="321" y="188"/>
                </a:cxn>
                <a:cxn ang="0">
                  <a:pos x="330" y="192"/>
                </a:cxn>
                <a:cxn ang="0">
                  <a:pos x="335" y="192"/>
                </a:cxn>
                <a:cxn ang="0">
                  <a:pos x="344" y="188"/>
                </a:cxn>
                <a:cxn ang="0">
                  <a:pos x="348" y="179"/>
                </a:cxn>
                <a:cxn ang="0">
                  <a:pos x="348" y="175"/>
                </a:cxn>
                <a:cxn ang="0">
                  <a:pos x="348" y="166"/>
                </a:cxn>
                <a:cxn ang="0">
                  <a:pos x="348" y="157"/>
                </a:cxn>
                <a:cxn ang="0">
                  <a:pos x="339" y="152"/>
                </a:cxn>
                <a:cxn ang="0">
                  <a:pos x="295" y="121"/>
                </a:cxn>
              </a:cxnLst>
              <a:pathLst>
                <a:path w="393" h="277">
                  <a:moveTo>
                    <a:pt x="295" y="121"/>
                  </a:moveTo>
                  <a:lnTo>
                    <a:pt x="384" y="72"/>
                  </a:lnTo>
                  <a:lnTo>
                    <a:pt x="393" y="63"/>
                  </a:lnTo>
                  <a:lnTo>
                    <a:pt x="393" y="54"/>
                  </a:lnTo>
                  <a:lnTo>
                    <a:pt x="393" y="49"/>
                  </a:lnTo>
                  <a:lnTo>
                    <a:pt x="393" y="40"/>
                  </a:lnTo>
                  <a:lnTo>
                    <a:pt x="384" y="31"/>
                  </a:lnTo>
                  <a:lnTo>
                    <a:pt x="379" y="27"/>
                  </a:lnTo>
                  <a:lnTo>
                    <a:pt x="370" y="27"/>
                  </a:lnTo>
                  <a:lnTo>
                    <a:pt x="357" y="27"/>
                  </a:lnTo>
                  <a:lnTo>
                    <a:pt x="268" y="81"/>
                  </a:lnTo>
                  <a:lnTo>
                    <a:pt x="268" y="27"/>
                  </a:lnTo>
                  <a:lnTo>
                    <a:pt x="268" y="14"/>
                  </a:lnTo>
                  <a:lnTo>
                    <a:pt x="263" y="9"/>
                  </a:lnTo>
                  <a:lnTo>
                    <a:pt x="254" y="5"/>
                  </a:lnTo>
                  <a:lnTo>
                    <a:pt x="250" y="0"/>
                  </a:lnTo>
                  <a:lnTo>
                    <a:pt x="241" y="5"/>
                  </a:lnTo>
                  <a:lnTo>
                    <a:pt x="232" y="5"/>
                  </a:lnTo>
                  <a:lnTo>
                    <a:pt x="228" y="14"/>
                  </a:lnTo>
                  <a:lnTo>
                    <a:pt x="228" y="23"/>
                  </a:lnTo>
                  <a:lnTo>
                    <a:pt x="228" y="99"/>
                  </a:lnTo>
                  <a:lnTo>
                    <a:pt x="170" y="134"/>
                  </a:lnTo>
                  <a:lnTo>
                    <a:pt x="170" y="36"/>
                  </a:lnTo>
                  <a:lnTo>
                    <a:pt x="170" y="27"/>
                  </a:lnTo>
                  <a:lnTo>
                    <a:pt x="165" y="18"/>
                  </a:lnTo>
                  <a:lnTo>
                    <a:pt x="156" y="14"/>
                  </a:lnTo>
                  <a:lnTo>
                    <a:pt x="147" y="9"/>
                  </a:lnTo>
                  <a:lnTo>
                    <a:pt x="138" y="9"/>
                  </a:lnTo>
                  <a:lnTo>
                    <a:pt x="134" y="14"/>
                  </a:lnTo>
                  <a:lnTo>
                    <a:pt x="129" y="23"/>
                  </a:lnTo>
                  <a:lnTo>
                    <a:pt x="125" y="31"/>
                  </a:lnTo>
                  <a:lnTo>
                    <a:pt x="125" y="161"/>
                  </a:lnTo>
                  <a:lnTo>
                    <a:pt x="0" y="233"/>
                  </a:lnTo>
                  <a:lnTo>
                    <a:pt x="27" y="277"/>
                  </a:lnTo>
                  <a:lnTo>
                    <a:pt x="152" y="206"/>
                  </a:lnTo>
                  <a:lnTo>
                    <a:pt x="268" y="273"/>
                  </a:lnTo>
                  <a:lnTo>
                    <a:pt x="272" y="277"/>
                  </a:lnTo>
                  <a:lnTo>
                    <a:pt x="281" y="277"/>
                  </a:lnTo>
                  <a:lnTo>
                    <a:pt x="290" y="273"/>
                  </a:lnTo>
                  <a:lnTo>
                    <a:pt x="295" y="268"/>
                  </a:lnTo>
                  <a:lnTo>
                    <a:pt x="299" y="259"/>
                  </a:lnTo>
                  <a:lnTo>
                    <a:pt x="299" y="251"/>
                  </a:lnTo>
                  <a:lnTo>
                    <a:pt x="295" y="242"/>
                  </a:lnTo>
                  <a:lnTo>
                    <a:pt x="286" y="237"/>
                  </a:lnTo>
                  <a:lnTo>
                    <a:pt x="196" y="179"/>
                  </a:lnTo>
                  <a:lnTo>
                    <a:pt x="254" y="148"/>
                  </a:lnTo>
                  <a:lnTo>
                    <a:pt x="321" y="188"/>
                  </a:lnTo>
                  <a:lnTo>
                    <a:pt x="330" y="192"/>
                  </a:lnTo>
                  <a:lnTo>
                    <a:pt x="335" y="192"/>
                  </a:lnTo>
                  <a:lnTo>
                    <a:pt x="344" y="188"/>
                  </a:lnTo>
                  <a:lnTo>
                    <a:pt x="348" y="179"/>
                  </a:lnTo>
                  <a:lnTo>
                    <a:pt x="348" y="175"/>
                  </a:lnTo>
                  <a:lnTo>
                    <a:pt x="348" y="166"/>
                  </a:lnTo>
                  <a:lnTo>
                    <a:pt x="348" y="157"/>
                  </a:lnTo>
                  <a:lnTo>
                    <a:pt x="339" y="152"/>
                  </a:lnTo>
                  <a:lnTo>
                    <a:pt x="295" y="121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8924" name="Freeform 10"/>
            <p:cNvSpPr/>
            <p:nvPr/>
          </p:nvSpPr>
          <p:spPr>
            <a:xfrm>
              <a:off x="250" y="322"/>
              <a:ext cx="263" cy="228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49" y="67"/>
                </a:cxn>
                <a:cxn ang="0">
                  <a:pos x="67" y="0"/>
                </a:cxn>
                <a:cxn ang="0">
                  <a:pos x="134" y="23"/>
                </a:cxn>
                <a:cxn ang="0">
                  <a:pos x="201" y="0"/>
                </a:cxn>
                <a:cxn ang="0">
                  <a:pos x="214" y="67"/>
                </a:cxn>
                <a:cxn ang="0">
                  <a:pos x="263" y="116"/>
                </a:cxn>
                <a:cxn ang="0">
                  <a:pos x="214" y="161"/>
                </a:cxn>
                <a:cxn ang="0">
                  <a:pos x="201" y="228"/>
                </a:cxn>
                <a:cxn ang="0">
                  <a:pos x="134" y="210"/>
                </a:cxn>
                <a:cxn ang="0">
                  <a:pos x="67" y="228"/>
                </a:cxn>
                <a:cxn ang="0">
                  <a:pos x="49" y="161"/>
                </a:cxn>
                <a:cxn ang="0">
                  <a:pos x="0" y="116"/>
                </a:cxn>
              </a:cxnLst>
              <a:pathLst>
                <a:path w="263" h="228">
                  <a:moveTo>
                    <a:pt x="0" y="116"/>
                  </a:moveTo>
                  <a:lnTo>
                    <a:pt x="49" y="67"/>
                  </a:lnTo>
                  <a:lnTo>
                    <a:pt x="67" y="0"/>
                  </a:lnTo>
                  <a:lnTo>
                    <a:pt x="134" y="23"/>
                  </a:lnTo>
                  <a:lnTo>
                    <a:pt x="201" y="0"/>
                  </a:lnTo>
                  <a:lnTo>
                    <a:pt x="214" y="67"/>
                  </a:lnTo>
                  <a:lnTo>
                    <a:pt x="263" y="116"/>
                  </a:lnTo>
                  <a:lnTo>
                    <a:pt x="214" y="161"/>
                  </a:lnTo>
                  <a:lnTo>
                    <a:pt x="201" y="228"/>
                  </a:lnTo>
                  <a:lnTo>
                    <a:pt x="134" y="210"/>
                  </a:lnTo>
                  <a:lnTo>
                    <a:pt x="67" y="228"/>
                  </a:lnTo>
                  <a:lnTo>
                    <a:pt x="49" y="161"/>
                  </a:lnTo>
                  <a:lnTo>
                    <a:pt x="0" y="116"/>
                  </a:lnTo>
                  <a:close/>
                </a:path>
              </a:pathLst>
            </a:custGeom>
            <a:gradFill rotWithShape="1">
              <a:gsLst>
                <a:gs pos="0">
                  <a:srgbClr val="BEE9FF"/>
                </a:gs>
                <a:gs pos="100000">
                  <a:srgbClr val="66CCFF"/>
                </a:gs>
              </a:gsLst>
              <a:path path="rect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8925" name="TextBox 14"/>
          <p:cNvSpPr/>
          <p:nvPr/>
        </p:nvSpPr>
        <p:spPr>
          <a:xfrm>
            <a:off x="1330325" y="1028700"/>
            <a:ext cx="3386138" cy="598488"/>
          </a:xfrm>
          <a:prstGeom prst="rect">
            <a:avLst/>
          </a:prstGeom>
          <a:gradFill rotWithShape="1">
            <a:gsLst>
              <a:gs pos="0">
                <a:srgbClr val="CBD5FF">
                  <a:alpha val="100000"/>
                </a:srgbClr>
              </a:gs>
              <a:gs pos="34999">
                <a:srgbClr val="DAE0FE">
                  <a:alpha val="100000"/>
                </a:srgbClr>
              </a:gs>
              <a:gs pos="100000">
                <a:srgbClr val="EFF2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B3BAD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defTabSz="914400" eaLnBrk="0" hangingPunc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200" dirty="0">
                <a:solidFill>
                  <a:srgbClr val="002A5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3.3</a:t>
            </a:r>
            <a:r>
              <a:rPr lang="zh-CN" altLang="en-US" sz="2200" dirty="0">
                <a:solidFill>
                  <a:srgbClr val="002A5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秋招升级篇</a:t>
            </a:r>
            <a:endParaRPr lang="zh-CN" altLang="en-US" sz="2200" dirty="0">
              <a:solidFill>
                <a:srgbClr val="002A56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32776" name="TextBox 1"/>
          <p:cNvSpPr/>
          <p:nvPr/>
        </p:nvSpPr>
        <p:spPr>
          <a:xfrm>
            <a:off x="1330325" y="2243138"/>
            <a:ext cx="6929438" cy="2862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 b="1">
                <a:solidFill>
                  <a:schemeClr val="hlink"/>
                </a:solidFill>
                <a:latin typeface="+mn-lt"/>
                <a:ea typeface="+mn-ea"/>
                <a:cs typeface="+mn-cs"/>
                <a:sym typeface="Verdana" panose="020B060403050404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Verdana" panose="020B060403050404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Verdana" panose="020B060403050404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Verdana" panose="020B060403050404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  <a:sym typeface="Verdana" panose="020B0604030504040204" pitchFamily="34" charset="0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如何通过最后一轮面试拿到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offer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？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拿到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offer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后如何去拿到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sp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？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ssp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？</a:t>
            </a:r>
            <a:r>
              <a:rPr kumimoji="0" lang="en-US" altLang="zh-CN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sssp</a:t>
            </a: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？？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rgbClr val="0033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楷体" panose="02010609060101010101" pitchFamily="49" charset="-122"/>
              </a:rPr>
              <a:t>实习生转正可以有额外的福利吗？？工资可以谈吗？？</a:t>
            </a: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endParaRPr kumimoji="0" lang="zh-CN" altLang="en-US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endParaRPr kumimoji="0" lang="en-US" altLang="zh-CN" sz="2000" b="0" i="0" u="none" strike="noStrike" kern="1200" cap="none" spc="0" normalizeH="0" baseline="0" noProof="1" dirty="0">
              <a:solidFill>
                <a:srgbClr val="003366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楷体" panose="02010609060101010101" pitchFamily="49" charset="-122"/>
            </a:endParaRPr>
          </a:p>
        </p:txBody>
      </p:sp>
      <p:sp>
        <p:nvSpPr>
          <p:cNvPr id="38927" name="TextBox 2"/>
          <p:cNvSpPr/>
          <p:nvPr/>
        </p:nvSpPr>
        <p:spPr>
          <a:xfrm>
            <a:off x="-544512" y="4005263"/>
            <a:ext cx="8091487" cy="4810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 defTabSz="9144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 sz="2000" dirty="0">
              <a:solidFill>
                <a:srgbClr val="003366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8928" name="Rectangle 11"/>
          <p:cNvSpPr/>
          <p:nvPr/>
        </p:nvSpPr>
        <p:spPr>
          <a:xfrm>
            <a:off x="1260475" y="292100"/>
            <a:ext cx="4464050" cy="398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defTabSz="914400" eaLnBrk="0" hangingPunct="0"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Verdana" panose="020B0604030504040204" pitchFamily="34" charset="0"/>
              </a:rPr>
              <a:t>求职第三站</a:t>
            </a:r>
            <a:r>
              <a:rPr lang="en-US" altLang="zh-CN" sz="2000" b="1" dirty="0">
                <a:solidFill>
                  <a:srgbClr val="000000"/>
                </a:solidFill>
                <a:latin typeface="楷体_GB2312" charset="-122"/>
                <a:sym typeface="Verdana" panose="020B0604030504040204" pitchFamily="34" charset="0"/>
              </a:rPr>
              <a:t>---</a:t>
            </a:r>
            <a:r>
              <a:rPr lang="zh-CN" altLang="en-US" sz="2000" b="1" dirty="0">
                <a:solidFill>
                  <a:srgbClr val="000000"/>
                </a:solidFill>
                <a:latin typeface="楷体_GB2312" charset="-122"/>
                <a:ea typeface="楷体_GB2312" charset="-122"/>
                <a:sym typeface="Verdana" panose="020B0604030504040204" pitchFamily="34" charset="0"/>
              </a:rPr>
              <a:t>秋招</a:t>
            </a:r>
            <a:endParaRPr lang="zh-CN" altLang="en-US" sz="2000" b="1" dirty="0">
              <a:solidFill>
                <a:srgbClr val="000000"/>
              </a:solidFill>
              <a:latin typeface="楷体_GB2312" charset="-122"/>
              <a:ea typeface="楷体_GB2312" charset="-122"/>
              <a:sym typeface="Verdana" panose="020B0604030504040204" pitchFamily="34" charset="0"/>
            </a:endParaRPr>
          </a:p>
        </p:txBody>
      </p:sp>
      <p:sp>
        <p:nvSpPr>
          <p:cNvPr id="38929" name="Line 12"/>
          <p:cNvSpPr/>
          <p:nvPr/>
        </p:nvSpPr>
        <p:spPr>
          <a:xfrm>
            <a:off x="1547813" y="762000"/>
            <a:ext cx="3960812" cy="3175"/>
          </a:xfrm>
          <a:prstGeom prst="line">
            <a:avLst/>
          </a:prstGeom>
          <a:ln w="9525" cap="flat" cmpd="sng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8930" name="组合 21"/>
          <p:cNvGrpSpPr/>
          <p:nvPr/>
        </p:nvGrpSpPr>
        <p:grpSpPr>
          <a:xfrm>
            <a:off x="298450" y="574675"/>
            <a:ext cx="557213" cy="5915025"/>
            <a:chOff x="298450" y="574675"/>
            <a:chExt cx="557213" cy="5915025"/>
          </a:xfrm>
        </p:grpSpPr>
        <p:sp>
          <p:nvSpPr>
            <p:cNvPr id="23" name="矩形 22"/>
            <p:cNvSpPr/>
            <p:nvPr/>
          </p:nvSpPr>
          <p:spPr bwMode="auto">
            <a:xfrm>
              <a:off x="298450" y="574675"/>
              <a:ext cx="538163" cy="5915025"/>
            </a:xfrm>
            <a:prstGeom prst="rect">
              <a:avLst/>
            </a:prstGeom>
            <a:gradFill>
              <a:gsLst>
                <a:gs pos="100000">
                  <a:schemeClr val="tx1">
                    <a:lumMod val="20000"/>
                    <a:lumOff val="80000"/>
                  </a:schemeClr>
                </a:gs>
                <a:gs pos="23000">
                  <a:schemeClr val="tx1">
                    <a:lumMod val="20000"/>
                    <a:lumOff val="80000"/>
                  </a:schemeClr>
                </a:gs>
                <a:gs pos="0">
                  <a:schemeClr val="tx1">
                    <a:lumMod val="40000"/>
                    <a:lumOff val="6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tx1">
                    <a:lumMod val="20000"/>
                    <a:lumOff val="80000"/>
                  </a:schemeClr>
                </a:gs>
                <a:gs pos="100000">
                  <a:schemeClr val="tx1">
                    <a:lumMod val="20000"/>
                    <a:lumOff val="80000"/>
                  </a:schemeClr>
                </a:gs>
              </a:gsLst>
              <a:lin ang="150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楷体_GB2312" charset="-122"/>
                <a:ea typeface="楷体_GB2312" charset="-122"/>
                <a:cs typeface="+mn-cs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03848" y="1001713"/>
              <a:ext cx="551815" cy="4053840"/>
            </a:xfrm>
            <a:prstGeom prst="rect">
              <a:avLst/>
            </a:prstGeom>
            <a:noFill/>
          </p:spPr>
          <p:txBody>
            <a:bodyPr vert="eaVert" wrap="none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楷体_GB2312" charset="-122"/>
                  <a:ea typeface="楷体_GB231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行楷" pitchFamily="2" charset="-122"/>
                  <a:ea typeface="华文行楷" pitchFamily="2" charset="-122"/>
                  <a:cs typeface="+mn-cs"/>
                  <a:sym typeface="+mn-ea"/>
                </a:rPr>
                <a:t>不知道叫什么名字的经验分享</a:t>
              </a: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charset="-122"/>
                <a:ea typeface="华文行楷" pitchFamily="2" charset="-122"/>
                <a:cs typeface="+mn-cs"/>
                <a:sym typeface="+mn-ea"/>
              </a:endParaRPr>
            </a:p>
          </p:txBody>
        </p: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232TGp_report_light_v2">
  <a:themeElements>
    <a:clrScheme name="232TGp_report_light_v2 1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516DBD"/>
      </a:accent1>
      <a:accent2>
        <a:srgbClr val="77AE26"/>
      </a:accent2>
      <a:accent3>
        <a:srgbClr val="FFFFFF"/>
      </a:accent3>
      <a:accent4>
        <a:srgbClr val="002A56"/>
      </a:accent4>
      <a:accent5>
        <a:srgbClr val="B3BADB"/>
      </a:accent5>
      <a:accent6>
        <a:srgbClr val="6B9D21"/>
      </a:accent6>
      <a:hlink>
        <a:srgbClr val="4D798F"/>
      </a:hlink>
      <a:folHlink>
        <a:srgbClr val="6A93BC"/>
      </a:folHlink>
    </a:clrScheme>
    <a:fontScheme name="232TGp_report_light_v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charset="-122"/>
            <a:ea typeface="楷体_GB231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charset="-122"/>
            <a:ea typeface="楷体_GB2312" charset="-122"/>
          </a:defRPr>
        </a:defPPr>
      </a:lstStyle>
    </a:lnDef>
  </a:objectDefaults>
  <a:extraClrSchemeLst>
    <a:extraClrScheme>
      <a:clrScheme name="232TGp_report_light_v2 1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516DBD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3BADB"/>
        </a:accent5>
        <a:accent6>
          <a:srgbClr val="6B9D21"/>
        </a:accent6>
        <a:hlink>
          <a:srgbClr val="4D798F"/>
        </a:hlink>
        <a:folHlink>
          <a:srgbClr val="6A93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2TGp_report_light_v2 2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B5A0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2TGp_report_light_v2 3">
        <a:dk1>
          <a:srgbClr val="000066"/>
        </a:dk1>
        <a:lt1>
          <a:srgbClr val="FFFFFF"/>
        </a:lt1>
        <a:dk2>
          <a:srgbClr val="0D5597"/>
        </a:dk2>
        <a:lt2>
          <a:srgbClr val="DDDDDD"/>
        </a:lt2>
        <a:accent1>
          <a:srgbClr val="428E71"/>
        </a:accent1>
        <a:accent2>
          <a:srgbClr val="3F90BD"/>
        </a:accent2>
        <a:accent3>
          <a:srgbClr val="FFFFFF"/>
        </a:accent3>
        <a:accent4>
          <a:srgbClr val="000056"/>
        </a:accent4>
        <a:accent5>
          <a:srgbClr val="B0C6BB"/>
        </a:accent5>
        <a:accent6>
          <a:srgbClr val="3882AB"/>
        </a:accent6>
        <a:hlink>
          <a:srgbClr val="99A75F"/>
        </a:hlink>
        <a:folHlink>
          <a:srgbClr val="A1B2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中宋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232TGp_report_light_v2">
  <a:themeElements>
    <a:clrScheme name="">
      <a:dk1>
        <a:srgbClr val="003366"/>
      </a:dk1>
      <a:lt1>
        <a:srgbClr val="FFFFFF"/>
      </a:lt1>
      <a:dk2>
        <a:srgbClr val="51A0B9"/>
      </a:dk2>
      <a:lt2>
        <a:srgbClr val="DDDDDD"/>
      </a:lt2>
      <a:accent1>
        <a:srgbClr val="516DBD"/>
      </a:accent1>
      <a:accent2>
        <a:srgbClr val="77AE26"/>
      </a:accent2>
      <a:accent3>
        <a:srgbClr val="FFFFFF"/>
      </a:accent3>
      <a:accent4>
        <a:srgbClr val="002A56"/>
      </a:accent4>
      <a:accent5>
        <a:srgbClr val="B3BADB"/>
      </a:accent5>
      <a:accent6>
        <a:srgbClr val="6B9D21"/>
      </a:accent6>
      <a:hlink>
        <a:srgbClr val="4D798F"/>
      </a:hlink>
      <a:folHlink>
        <a:srgbClr val="6A93BC"/>
      </a:folHlink>
    </a:clrScheme>
    <a:fontScheme name="232TGp_report_light_v2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charset="-122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232TGp_report_light_v2</Template>
  <TotalTime>0</TotalTime>
  <Words>1021</Words>
  <Application>WPS 演示</Application>
  <PresentationFormat>全屏显示(4:3)</PresentationFormat>
  <Paragraphs>207</Paragraphs>
  <Slides>12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30" baseType="lpstr">
      <vt:lpstr>Arial</vt:lpstr>
      <vt:lpstr>宋体</vt:lpstr>
      <vt:lpstr>Wingdings</vt:lpstr>
      <vt:lpstr>楷体_GB2312</vt:lpstr>
      <vt:lpstr>Verdana</vt:lpstr>
      <vt:lpstr>华文行楷</vt:lpstr>
      <vt:lpstr>微软雅黑</vt:lpstr>
      <vt:lpstr>黑体</vt:lpstr>
      <vt:lpstr>楷体</vt:lpstr>
      <vt:lpstr>Times New Roman</vt:lpstr>
      <vt:lpstr>楷体_GB2312</vt:lpstr>
      <vt:lpstr>华文中宋</vt:lpstr>
      <vt:lpstr>新宋体</vt:lpstr>
      <vt:lpstr>Arial Unicode MS</vt:lpstr>
      <vt:lpstr>Arial Unicode MS</vt:lpstr>
      <vt:lpstr>232TGp_report_light_v2</vt:lpstr>
      <vt:lpstr>默认设计模板</vt:lpstr>
      <vt:lpstr>1_232TGp_report_light_v2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bupt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lt</dc:creator>
  <cp:lastModifiedBy>admin</cp:lastModifiedBy>
  <cp:revision>857</cp:revision>
  <cp:lastPrinted>2014-12-20T20:30:00Z</cp:lastPrinted>
  <dcterms:created xsi:type="dcterms:W3CDTF">2012-06-30T08:11:12Z</dcterms:created>
  <dcterms:modified xsi:type="dcterms:W3CDTF">2018-03-17T03:48:43Z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