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735" r:id="rId2"/>
    <p:sldId id="736" r:id="rId3"/>
    <p:sldId id="744" r:id="rId4"/>
    <p:sldId id="746" r:id="rId5"/>
    <p:sldId id="770" r:id="rId6"/>
    <p:sldId id="747" r:id="rId7"/>
    <p:sldId id="748" r:id="rId8"/>
    <p:sldId id="750" r:id="rId9"/>
    <p:sldId id="749" r:id="rId10"/>
    <p:sldId id="751" r:id="rId11"/>
    <p:sldId id="752" r:id="rId12"/>
    <p:sldId id="753" r:id="rId13"/>
    <p:sldId id="754" r:id="rId14"/>
    <p:sldId id="755" r:id="rId15"/>
    <p:sldId id="756" r:id="rId16"/>
    <p:sldId id="757" r:id="rId17"/>
    <p:sldId id="758" r:id="rId18"/>
    <p:sldId id="760" r:id="rId19"/>
    <p:sldId id="761" r:id="rId20"/>
    <p:sldId id="759" r:id="rId21"/>
    <p:sldId id="762" r:id="rId22"/>
    <p:sldId id="768" r:id="rId23"/>
    <p:sldId id="763" r:id="rId24"/>
    <p:sldId id="764" r:id="rId25"/>
    <p:sldId id="769" r:id="rId26"/>
    <p:sldId id="765" r:id="rId27"/>
    <p:sldId id="745" r:id="rId28"/>
    <p:sldId id="766" r:id="rId29"/>
    <p:sldId id="767" r:id="rId30"/>
    <p:sldId id="771" r:id="rId31"/>
    <p:sldId id="737" r:id="rId32"/>
  </p:sldIdLst>
  <p:sldSz cx="9144000" cy="6858000" type="screen4x3"/>
  <p:notesSz cx="7099300" cy="10234613"/>
  <p:custDataLst>
    <p:tags r:id="rId3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72" userDrawn="1">
          <p15:clr>
            <a:srgbClr val="A4A3A4"/>
          </p15:clr>
        </p15:guide>
        <p15:guide id="2" pos="5488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7D"/>
    <a:srgbClr val="04619D"/>
    <a:srgbClr val="DA2A22"/>
    <a:srgbClr val="15994D"/>
    <a:srgbClr val="342275"/>
    <a:srgbClr val="E67A1C"/>
    <a:srgbClr val="E57717"/>
    <a:srgbClr val="5891D6"/>
    <a:srgbClr val="72A2D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0" autoAdjust="0"/>
    <p:restoredTop sz="82226" autoAdjust="0"/>
  </p:normalViewPr>
  <p:slideViewPr>
    <p:cSldViewPr snapToGrid="0" showGuides="1">
      <p:cViewPr varScale="1">
        <p:scale>
          <a:sx n="61" d="100"/>
          <a:sy n="61" d="100"/>
        </p:scale>
        <p:origin x="2448" y="72"/>
      </p:cViewPr>
      <p:guideLst>
        <p:guide pos="272"/>
        <p:guide pos="5488"/>
        <p:guide orient="horz" pos="5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-4026" y="-12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6A8A4D-3DB1-4876-A355-6EF1E124F144}" type="doc">
      <dgm:prSet loTypeId="urn:microsoft.com/office/officeart/2005/8/layout/cycle4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2C7FB29-6B4E-4C80-80D7-BD896B2437A9}">
      <dgm:prSet phldrT="[Text]"/>
      <dgm:spPr/>
      <dgm:t>
        <a:bodyPr/>
        <a:lstStyle/>
        <a:p>
          <a:r>
            <a:rPr lang="en-US" altLang="zh-CN" dirty="0" smtClean="0"/>
            <a:t>3-6</a:t>
          </a:r>
          <a:endParaRPr lang="zh-CN" altLang="en-US" dirty="0"/>
        </a:p>
      </dgm:t>
    </dgm:pt>
    <dgm:pt modelId="{07CF15AB-4D81-49CD-9005-7FD8830A88F6}" type="parTrans" cxnId="{290C31E2-49E4-4217-9401-E025DAE28AE8}">
      <dgm:prSet/>
      <dgm:spPr/>
      <dgm:t>
        <a:bodyPr/>
        <a:lstStyle/>
        <a:p>
          <a:endParaRPr lang="zh-CN" altLang="en-US"/>
        </a:p>
      </dgm:t>
    </dgm:pt>
    <dgm:pt modelId="{23BFA68A-84E6-4382-8AEA-327B7D6D7DC7}" type="sibTrans" cxnId="{290C31E2-49E4-4217-9401-E025DAE28AE8}">
      <dgm:prSet/>
      <dgm:spPr/>
      <dgm:t>
        <a:bodyPr/>
        <a:lstStyle/>
        <a:p>
          <a:endParaRPr lang="zh-CN" altLang="en-US"/>
        </a:p>
      </dgm:t>
    </dgm:pt>
    <dgm:pt modelId="{2CBC5E5D-E387-46FF-BD0D-715A06EF49B9}">
      <dgm:prSet phldrT="[Text]"/>
      <dgm:spPr/>
      <dgm:t>
        <a:bodyPr/>
        <a:lstStyle/>
        <a:p>
          <a:r>
            <a:rPr lang="zh-CN" altLang="en-US" dirty="0" smtClean="0"/>
            <a:t>找暑期实习</a:t>
          </a:r>
          <a:endParaRPr lang="zh-CN" altLang="en-US" dirty="0"/>
        </a:p>
      </dgm:t>
    </dgm:pt>
    <dgm:pt modelId="{00AB9B0C-1C6E-4D71-92C0-963EC432D20C}" type="parTrans" cxnId="{972F672D-6185-443F-A1BF-D60F22D9ED34}">
      <dgm:prSet/>
      <dgm:spPr/>
      <dgm:t>
        <a:bodyPr/>
        <a:lstStyle/>
        <a:p>
          <a:endParaRPr lang="zh-CN" altLang="en-US"/>
        </a:p>
      </dgm:t>
    </dgm:pt>
    <dgm:pt modelId="{F74CB48B-9208-476B-AFB6-A014B48BC384}" type="sibTrans" cxnId="{972F672D-6185-443F-A1BF-D60F22D9ED34}">
      <dgm:prSet/>
      <dgm:spPr/>
      <dgm:t>
        <a:bodyPr/>
        <a:lstStyle/>
        <a:p>
          <a:endParaRPr lang="zh-CN" altLang="en-US"/>
        </a:p>
      </dgm:t>
    </dgm:pt>
    <dgm:pt modelId="{BE958FEF-0A78-4A10-B644-B07B375CE09E}">
      <dgm:prSet phldrT="[Text]"/>
      <dgm:spPr/>
      <dgm:t>
        <a:bodyPr/>
        <a:lstStyle/>
        <a:p>
          <a:r>
            <a:rPr lang="en-US" altLang="zh-CN" dirty="0" smtClean="0"/>
            <a:t>6-9</a:t>
          </a:r>
          <a:endParaRPr lang="zh-CN" altLang="en-US" dirty="0"/>
        </a:p>
      </dgm:t>
    </dgm:pt>
    <dgm:pt modelId="{D834A622-2445-49AB-A632-E30C2CBB0789}" type="parTrans" cxnId="{F4520999-3251-4B93-9A28-BCF52DA86668}">
      <dgm:prSet/>
      <dgm:spPr/>
      <dgm:t>
        <a:bodyPr/>
        <a:lstStyle/>
        <a:p>
          <a:endParaRPr lang="zh-CN" altLang="en-US"/>
        </a:p>
      </dgm:t>
    </dgm:pt>
    <dgm:pt modelId="{93FA2076-4CD3-483B-9F86-A26626D0FA6F}" type="sibTrans" cxnId="{F4520999-3251-4B93-9A28-BCF52DA86668}">
      <dgm:prSet/>
      <dgm:spPr/>
      <dgm:t>
        <a:bodyPr/>
        <a:lstStyle/>
        <a:p>
          <a:endParaRPr lang="zh-CN" altLang="en-US"/>
        </a:p>
      </dgm:t>
    </dgm:pt>
    <dgm:pt modelId="{2067A771-15AB-499E-BF95-32BAE34403A9}">
      <dgm:prSet phldrT="[Text]"/>
      <dgm:spPr/>
      <dgm:t>
        <a:bodyPr/>
        <a:lstStyle/>
        <a:p>
          <a:r>
            <a:rPr lang="zh-CN" altLang="en-US" dirty="0" smtClean="0"/>
            <a:t>暑期实习</a:t>
          </a:r>
          <a:endParaRPr lang="zh-CN" altLang="en-US" dirty="0"/>
        </a:p>
      </dgm:t>
    </dgm:pt>
    <dgm:pt modelId="{45BF968E-25FF-4E68-A462-8858D671852A}" type="parTrans" cxnId="{B2C63AD2-E856-46D6-85E5-59188A7FC5CB}">
      <dgm:prSet/>
      <dgm:spPr/>
      <dgm:t>
        <a:bodyPr/>
        <a:lstStyle/>
        <a:p>
          <a:endParaRPr lang="zh-CN" altLang="en-US"/>
        </a:p>
      </dgm:t>
    </dgm:pt>
    <dgm:pt modelId="{BAEDD0F7-CB81-42F3-AC48-D33069AF998F}" type="sibTrans" cxnId="{B2C63AD2-E856-46D6-85E5-59188A7FC5CB}">
      <dgm:prSet/>
      <dgm:spPr/>
      <dgm:t>
        <a:bodyPr/>
        <a:lstStyle/>
        <a:p>
          <a:endParaRPr lang="zh-CN" altLang="en-US"/>
        </a:p>
      </dgm:t>
    </dgm:pt>
    <dgm:pt modelId="{98D1838F-3B35-4E38-82F5-AC26AE740719}">
      <dgm:prSet phldrT="[Text]"/>
      <dgm:spPr/>
      <dgm:t>
        <a:bodyPr/>
        <a:lstStyle/>
        <a:p>
          <a:r>
            <a:rPr lang="en-US" altLang="zh-CN" dirty="0" smtClean="0"/>
            <a:t>9-12</a:t>
          </a:r>
          <a:endParaRPr lang="zh-CN" altLang="en-US" dirty="0"/>
        </a:p>
      </dgm:t>
    </dgm:pt>
    <dgm:pt modelId="{AC9FF316-5FC8-48F4-8388-36A5769FDD2A}" type="parTrans" cxnId="{70286456-F33B-4C51-8EA1-6C0CA638594B}">
      <dgm:prSet/>
      <dgm:spPr/>
      <dgm:t>
        <a:bodyPr/>
        <a:lstStyle/>
        <a:p>
          <a:endParaRPr lang="zh-CN" altLang="en-US"/>
        </a:p>
      </dgm:t>
    </dgm:pt>
    <dgm:pt modelId="{2E94842A-3A6D-4484-88D5-C015A8CCE045}" type="sibTrans" cxnId="{70286456-F33B-4C51-8EA1-6C0CA638594B}">
      <dgm:prSet/>
      <dgm:spPr/>
      <dgm:t>
        <a:bodyPr/>
        <a:lstStyle/>
        <a:p>
          <a:endParaRPr lang="zh-CN" altLang="en-US"/>
        </a:p>
      </dgm:t>
    </dgm:pt>
    <dgm:pt modelId="{6796C6EB-F0E6-4C48-95F6-9D18180C0AB9}">
      <dgm:prSet phldrT="[Text]"/>
      <dgm:spPr/>
      <dgm:t>
        <a:bodyPr/>
        <a:lstStyle/>
        <a:p>
          <a:r>
            <a:rPr lang="zh-CN" altLang="en-US" dirty="0" smtClean="0"/>
            <a:t>求职投简历</a:t>
          </a:r>
          <a:endParaRPr lang="zh-CN" altLang="en-US" dirty="0"/>
        </a:p>
      </dgm:t>
    </dgm:pt>
    <dgm:pt modelId="{9358D668-29EE-483D-95CA-EE5CECBB6079}" type="parTrans" cxnId="{95DCD1CA-347B-42C7-893D-F85EA14AFD1A}">
      <dgm:prSet/>
      <dgm:spPr/>
      <dgm:t>
        <a:bodyPr/>
        <a:lstStyle/>
        <a:p>
          <a:endParaRPr lang="zh-CN" altLang="en-US"/>
        </a:p>
      </dgm:t>
    </dgm:pt>
    <dgm:pt modelId="{14CF7393-CCF1-4719-96E2-D2B9F6BE14E0}" type="sibTrans" cxnId="{95DCD1CA-347B-42C7-893D-F85EA14AFD1A}">
      <dgm:prSet/>
      <dgm:spPr/>
      <dgm:t>
        <a:bodyPr/>
        <a:lstStyle/>
        <a:p>
          <a:endParaRPr lang="zh-CN" altLang="en-US"/>
        </a:p>
      </dgm:t>
    </dgm:pt>
    <dgm:pt modelId="{9F68305A-3E14-4D4F-9CD9-04A4071169BF}">
      <dgm:prSet phldrT="[Text]"/>
      <dgm:spPr/>
      <dgm:t>
        <a:bodyPr/>
        <a:lstStyle/>
        <a:p>
          <a:r>
            <a:rPr lang="en-US" altLang="zh-CN" dirty="0" smtClean="0"/>
            <a:t>12-2</a:t>
          </a:r>
          <a:endParaRPr lang="zh-CN" altLang="en-US" dirty="0"/>
        </a:p>
      </dgm:t>
    </dgm:pt>
    <dgm:pt modelId="{FD83067D-B076-4847-A4DD-1F1827EC6061}" type="parTrans" cxnId="{AE28BE5C-F6F2-475F-91F6-43710233744F}">
      <dgm:prSet/>
      <dgm:spPr/>
      <dgm:t>
        <a:bodyPr/>
        <a:lstStyle/>
        <a:p>
          <a:endParaRPr lang="zh-CN" altLang="en-US"/>
        </a:p>
      </dgm:t>
    </dgm:pt>
    <dgm:pt modelId="{1A8A5D6E-AE62-4C02-BCC1-2B0DA981FC5D}" type="sibTrans" cxnId="{AE28BE5C-F6F2-475F-91F6-43710233744F}">
      <dgm:prSet/>
      <dgm:spPr/>
      <dgm:t>
        <a:bodyPr/>
        <a:lstStyle/>
        <a:p>
          <a:endParaRPr lang="zh-CN" altLang="en-US"/>
        </a:p>
      </dgm:t>
    </dgm:pt>
    <dgm:pt modelId="{103E95CC-3C21-42C0-848E-A1CCE3CAE2B8}">
      <dgm:prSet phldrT="[Text]"/>
      <dgm:spPr/>
      <dgm:t>
        <a:bodyPr/>
        <a:lstStyle/>
        <a:p>
          <a:r>
            <a:rPr lang="zh-CN" altLang="en-US" dirty="0" smtClean="0"/>
            <a:t>国考国企</a:t>
          </a:r>
          <a:endParaRPr lang="zh-CN" altLang="en-US" dirty="0"/>
        </a:p>
      </dgm:t>
    </dgm:pt>
    <dgm:pt modelId="{803CF32A-D2C6-40D4-BE34-FAE197EB9002}" type="parTrans" cxnId="{A54B41CF-11C9-4E51-B7AE-2DC8DA6F4657}">
      <dgm:prSet/>
      <dgm:spPr/>
      <dgm:t>
        <a:bodyPr/>
        <a:lstStyle/>
        <a:p>
          <a:endParaRPr lang="zh-CN" altLang="en-US"/>
        </a:p>
      </dgm:t>
    </dgm:pt>
    <dgm:pt modelId="{9312D977-2505-4027-9335-A637F23D1751}" type="sibTrans" cxnId="{A54B41CF-11C9-4E51-B7AE-2DC8DA6F4657}">
      <dgm:prSet/>
      <dgm:spPr/>
      <dgm:t>
        <a:bodyPr/>
        <a:lstStyle/>
        <a:p>
          <a:endParaRPr lang="zh-CN" altLang="en-US"/>
        </a:p>
      </dgm:t>
    </dgm:pt>
    <dgm:pt modelId="{038E28E4-128B-4422-9A0B-B448A25C7A76}" type="pres">
      <dgm:prSet presAssocID="{C16A8A4D-3DB1-4876-A355-6EF1E124F144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52A8AC-6F20-41A8-9F69-5C926CCF5E83}" type="pres">
      <dgm:prSet presAssocID="{C16A8A4D-3DB1-4876-A355-6EF1E124F144}" presName="children" presStyleCnt="0"/>
      <dgm:spPr/>
    </dgm:pt>
    <dgm:pt modelId="{7CEB751A-83F7-4302-B81C-481A3B095782}" type="pres">
      <dgm:prSet presAssocID="{C16A8A4D-3DB1-4876-A355-6EF1E124F144}" presName="child1group" presStyleCnt="0"/>
      <dgm:spPr/>
    </dgm:pt>
    <dgm:pt modelId="{24FB1CB5-972B-42C4-A6EE-5DC8F1394D39}" type="pres">
      <dgm:prSet presAssocID="{C16A8A4D-3DB1-4876-A355-6EF1E124F144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F53A3EBE-D86A-48D6-8461-761DED5986CC}" type="pres">
      <dgm:prSet presAssocID="{C16A8A4D-3DB1-4876-A355-6EF1E124F144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C56986-7EE8-4F2B-BDE2-99E5D842F4AB}" type="pres">
      <dgm:prSet presAssocID="{C16A8A4D-3DB1-4876-A355-6EF1E124F144}" presName="child2group" presStyleCnt="0"/>
      <dgm:spPr/>
    </dgm:pt>
    <dgm:pt modelId="{A3DD6899-9649-45A0-A31E-3401F35E66F4}" type="pres">
      <dgm:prSet presAssocID="{C16A8A4D-3DB1-4876-A355-6EF1E124F144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0D54E2B4-2516-46FB-8050-AEC41F561145}" type="pres">
      <dgm:prSet presAssocID="{C16A8A4D-3DB1-4876-A355-6EF1E124F144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4206D4-FCF9-4F11-8DD9-A0C8E166284C}" type="pres">
      <dgm:prSet presAssocID="{C16A8A4D-3DB1-4876-A355-6EF1E124F144}" presName="child3group" presStyleCnt="0"/>
      <dgm:spPr/>
    </dgm:pt>
    <dgm:pt modelId="{939A1C05-6767-4958-864C-3C2F67A58266}" type="pres">
      <dgm:prSet presAssocID="{C16A8A4D-3DB1-4876-A355-6EF1E124F144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41614E7B-FDB5-4D66-835E-A4E230D2829E}" type="pres">
      <dgm:prSet presAssocID="{C16A8A4D-3DB1-4876-A355-6EF1E124F144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0192DE-AFE9-4758-B271-96B301DBF9B2}" type="pres">
      <dgm:prSet presAssocID="{C16A8A4D-3DB1-4876-A355-6EF1E124F144}" presName="child4group" presStyleCnt="0"/>
      <dgm:spPr/>
    </dgm:pt>
    <dgm:pt modelId="{A15A4415-1E67-4965-962A-4EB8A6A54346}" type="pres">
      <dgm:prSet presAssocID="{C16A8A4D-3DB1-4876-A355-6EF1E124F144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5B804550-3696-46D0-9809-14BEDA6C7CB2}" type="pres">
      <dgm:prSet presAssocID="{C16A8A4D-3DB1-4876-A355-6EF1E124F144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0B1265-D562-40F3-8B4B-61E522E91871}" type="pres">
      <dgm:prSet presAssocID="{C16A8A4D-3DB1-4876-A355-6EF1E124F144}" presName="childPlaceholder" presStyleCnt="0"/>
      <dgm:spPr/>
    </dgm:pt>
    <dgm:pt modelId="{816920F2-D675-4A04-A696-53028ACDFF2C}" type="pres">
      <dgm:prSet presAssocID="{C16A8A4D-3DB1-4876-A355-6EF1E124F144}" presName="circle" presStyleCnt="0"/>
      <dgm:spPr/>
    </dgm:pt>
    <dgm:pt modelId="{D2C97558-A71A-435D-AADA-DFEC2555D430}" type="pres">
      <dgm:prSet presAssocID="{C16A8A4D-3DB1-4876-A355-6EF1E124F144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567DC2-C7B1-4D64-B761-21B751755F0C}" type="pres">
      <dgm:prSet presAssocID="{C16A8A4D-3DB1-4876-A355-6EF1E124F144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69254E-B425-4190-8BD2-EC3D6BFF38FA}" type="pres">
      <dgm:prSet presAssocID="{C16A8A4D-3DB1-4876-A355-6EF1E124F144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739652-34E5-4F73-8FDE-60BB3BB98FAC}" type="pres">
      <dgm:prSet presAssocID="{C16A8A4D-3DB1-4876-A355-6EF1E124F144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6AF97F-77D6-448F-B5CE-A9533BCE864A}" type="pres">
      <dgm:prSet presAssocID="{C16A8A4D-3DB1-4876-A355-6EF1E124F144}" presName="quadrantPlaceholder" presStyleCnt="0"/>
      <dgm:spPr/>
    </dgm:pt>
    <dgm:pt modelId="{9C211AE9-E565-4E8E-9BA9-5146B407E082}" type="pres">
      <dgm:prSet presAssocID="{C16A8A4D-3DB1-4876-A355-6EF1E124F144}" presName="center1" presStyleLbl="fgShp" presStyleIdx="0" presStyleCnt="2"/>
      <dgm:spPr/>
    </dgm:pt>
    <dgm:pt modelId="{F7C79820-6564-4837-92A5-A5A7C06222AD}" type="pres">
      <dgm:prSet presAssocID="{C16A8A4D-3DB1-4876-A355-6EF1E124F144}" presName="center2" presStyleLbl="fgShp" presStyleIdx="1" presStyleCnt="2"/>
      <dgm:spPr/>
    </dgm:pt>
  </dgm:ptLst>
  <dgm:cxnLst>
    <dgm:cxn modelId="{95DCD1CA-347B-42C7-893D-F85EA14AFD1A}" srcId="{98D1838F-3B35-4E38-82F5-AC26AE740719}" destId="{6796C6EB-F0E6-4C48-95F6-9D18180C0AB9}" srcOrd="0" destOrd="0" parTransId="{9358D668-29EE-483D-95CA-EE5CECBB6079}" sibTransId="{14CF7393-CCF1-4719-96E2-D2B9F6BE14E0}"/>
    <dgm:cxn modelId="{AB4059EC-13FD-41D1-9C98-D988BFCD453F}" type="presOf" srcId="{12C7FB29-6B4E-4C80-80D7-BD896B2437A9}" destId="{D2C97558-A71A-435D-AADA-DFEC2555D430}" srcOrd="0" destOrd="0" presId="urn:microsoft.com/office/officeart/2005/8/layout/cycle4"/>
    <dgm:cxn modelId="{7D9A8B26-36C1-4FD3-81A0-0F76CF41CFB4}" type="presOf" srcId="{6796C6EB-F0E6-4C48-95F6-9D18180C0AB9}" destId="{41614E7B-FDB5-4D66-835E-A4E230D2829E}" srcOrd="1" destOrd="0" presId="urn:microsoft.com/office/officeart/2005/8/layout/cycle4"/>
    <dgm:cxn modelId="{E4A56012-A6EF-4A51-ABCF-18FB5119ED76}" type="presOf" srcId="{C16A8A4D-3DB1-4876-A355-6EF1E124F144}" destId="{038E28E4-128B-4422-9A0B-B448A25C7A76}" srcOrd="0" destOrd="0" presId="urn:microsoft.com/office/officeart/2005/8/layout/cycle4"/>
    <dgm:cxn modelId="{991EDFF5-851A-45A4-A326-14E1C7A0A287}" type="presOf" srcId="{2067A771-15AB-499E-BF95-32BAE34403A9}" destId="{0D54E2B4-2516-46FB-8050-AEC41F561145}" srcOrd="1" destOrd="0" presId="urn:microsoft.com/office/officeart/2005/8/layout/cycle4"/>
    <dgm:cxn modelId="{C22A863C-4D42-4469-B6BA-512A25E13BB6}" type="presOf" srcId="{9F68305A-3E14-4D4F-9CD9-04A4071169BF}" destId="{BD739652-34E5-4F73-8FDE-60BB3BB98FAC}" srcOrd="0" destOrd="0" presId="urn:microsoft.com/office/officeart/2005/8/layout/cycle4"/>
    <dgm:cxn modelId="{A650E00E-BC49-41ED-A837-63C1B3BDB168}" type="presOf" srcId="{98D1838F-3B35-4E38-82F5-AC26AE740719}" destId="{6269254E-B425-4190-8BD2-EC3D6BFF38FA}" srcOrd="0" destOrd="0" presId="urn:microsoft.com/office/officeart/2005/8/layout/cycle4"/>
    <dgm:cxn modelId="{972F672D-6185-443F-A1BF-D60F22D9ED34}" srcId="{12C7FB29-6B4E-4C80-80D7-BD896B2437A9}" destId="{2CBC5E5D-E387-46FF-BD0D-715A06EF49B9}" srcOrd="0" destOrd="0" parTransId="{00AB9B0C-1C6E-4D71-92C0-963EC432D20C}" sibTransId="{F74CB48B-9208-476B-AFB6-A014B48BC384}"/>
    <dgm:cxn modelId="{70286456-F33B-4C51-8EA1-6C0CA638594B}" srcId="{C16A8A4D-3DB1-4876-A355-6EF1E124F144}" destId="{98D1838F-3B35-4E38-82F5-AC26AE740719}" srcOrd="2" destOrd="0" parTransId="{AC9FF316-5FC8-48F4-8388-36A5769FDD2A}" sibTransId="{2E94842A-3A6D-4484-88D5-C015A8CCE045}"/>
    <dgm:cxn modelId="{2AF21C2E-8263-4304-8D22-6624D48A4153}" type="presOf" srcId="{2CBC5E5D-E387-46FF-BD0D-715A06EF49B9}" destId="{F53A3EBE-D86A-48D6-8461-761DED5986CC}" srcOrd="1" destOrd="0" presId="urn:microsoft.com/office/officeart/2005/8/layout/cycle4"/>
    <dgm:cxn modelId="{AE983AA6-15B3-42D8-AF33-9453BA726187}" type="presOf" srcId="{103E95CC-3C21-42C0-848E-A1CCE3CAE2B8}" destId="{5B804550-3696-46D0-9809-14BEDA6C7CB2}" srcOrd="1" destOrd="0" presId="urn:microsoft.com/office/officeart/2005/8/layout/cycle4"/>
    <dgm:cxn modelId="{AE28BE5C-F6F2-475F-91F6-43710233744F}" srcId="{C16A8A4D-3DB1-4876-A355-6EF1E124F144}" destId="{9F68305A-3E14-4D4F-9CD9-04A4071169BF}" srcOrd="3" destOrd="0" parTransId="{FD83067D-B076-4847-A4DD-1F1827EC6061}" sibTransId="{1A8A5D6E-AE62-4C02-BCC1-2B0DA981FC5D}"/>
    <dgm:cxn modelId="{290C31E2-49E4-4217-9401-E025DAE28AE8}" srcId="{C16A8A4D-3DB1-4876-A355-6EF1E124F144}" destId="{12C7FB29-6B4E-4C80-80D7-BD896B2437A9}" srcOrd="0" destOrd="0" parTransId="{07CF15AB-4D81-49CD-9005-7FD8830A88F6}" sibTransId="{23BFA68A-84E6-4382-8AEA-327B7D6D7DC7}"/>
    <dgm:cxn modelId="{843BE2DE-312F-4FAB-A4DD-70BE51BDDC98}" type="presOf" srcId="{2CBC5E5D-E387-46FF-BD0D-715A06EF49B9}" destId="{24FB1CB5-972B-42C4-A6EE-5DC8F1394D39}" srcOrd="0" destOrd="0" presId="urn:microsoft.com/office/officeart/2005/8/layout/cycle4"/>
    <dgm:cxn modelId="{B2C63AD2-E856-46D6-85E5-59188A7FC5CB}" srcId="{BE958FEF-0A78-4A10-B644-B07B375CE09E}" destId="{2067A771-15AB-499E-BF95-32BAE34403A9}" srcOrd="0" destOrd="0" parTransId="{45BF968E-25FF-4E68-A462-8858D671852A}" sibTransId="{BAEDD0F7-CB81-42F3-AC48-D33069AF998F}"/>
    <dgm:cxn modelId="{CC811CD5-ADB5-4CF9-B5C7-1A3DD77DA08B}" type="presOf" srcId="{2067A771-15AB-499E-BF95-32BAE34403A9}" destId="{A3DD6899-9649-45A0-A31E-3401F35E66F4}" srcOrd="0" destOrd="0" presId="urn:microsoft.com/office/officeart/2005/8/layout/cycle4"/>
    <dgm:cxn modelId="{F4520999-3251-4B93-9A28-BCF52DA86668}" srcId="{C16A8A4D-3DB1-4876-A355-6EF1E124F144}" destId="{BE958FEF-0A78-4A10-B644-B07B375CE09E}" srcOrd="1" destOrd="0" parTransId="{D834A622-2445-49AB-A632-E30C2CBB0789}" sibTransId="{93FA2076-4CD3-483B-9F86-A26626D0FA6F}"/>
    <dgm:cxn modelId="{B2392405-261C-4D2E-B3B1-BBD040D50815}" type="presOf" srcId="{6796C6EB-F0E6-4C48-95F6-9D18180C0AB9}" destId="{939A1C05-6767-4958-864C-3C2F67A58266}" srcOrd="0" destOrd="0" presId="urn:microsoft.com/office/officeart/2005/8/layout/cycle4"/>
    <dgm:cxn modelId="{2D4773C8-9725-4EAA-A004-3CE25C8B4852}" type="presOf" srcId="{103E95CC-3C21-42C0-848E-A1CCE3CAE2B8}" destId="{A15A4415-1E67-4965-962A-4EB8A6A54346}" srcOrd="0" destOrd="0" presId="urn:microsoft.com/office/officeart/2005/8/layout/cycle4"/>
    <dgm:cxn modelId="{A54B41CF-11C9-4E51-B7AE-2DC8DA6F4657}" srcId="{9F68305A-3E14-4D4F-9CD9-04A4071169BF}" destId="{103E95CC-3C21-42C0-848E-A1CCE3CAE2B8}" srcOrd="0" destOrd="0" parTransId="{803CF32A-D2C6-40D4-BE34-FAE197EB9002}" sibTransId="{9312D977-2505-4027-9335-A637F23D1751}"/>
    <dgm:cxn modelId="{F431C485-1A66-4865-A312-EF5ECE6EED21}" type="presOf" srcId="{BE958FEF-0A78-4A10-B644-B07B375CE09E}" destId="{9F567DC2-C7B1-4D64-B761-21B751755F0C}" srcOrd="0" destOrd="0" presId="urn:microsoft.com/office/officeart/2005/8/layout/cycle4"/>
    <dgm:cxn modelId="{3D1B30AB-39C9-4E0D-B759-64226BFCB015}" type="presParOf" srcId="{038E28E4-128B-4422-9A0B-B448A25C7A76}" destId="{1752A8AC-6F20-41A8-9F69-5C926CCF5E83}" srcOrd="0" destOrd="0" presId="urn:microsoft.com/office/officeart/2005/8/layout/cycle4"/>
    <dgm:cxn modelId="{C2EC0576-250D-440F-BE63-32304D8E2695}" type="presParOf" srcId="{1752A8AC-6F20-41A8-9F69-5C926CCF5E83}" destId="{7CEB751A-83F7-4302-B81C-481A3B095782}" srcOrd="0" destOrd="0" presId="urn:microsoft.com/office/officeart/2005/8/layout/cycle4"/>
    <dgm:cxn modelId="{BD2D15E4-D1D8-48BD-B154-2081A625A382}" type="presParOf" srcId="{7CEB751A-83F7-4302-B81C-481A3B095782}" destId="{24FB1CB5-972B-42C4-A6EE-5DC8F1394D39}" srcOrd="0" destOrd="0" presId="urn:microsoft.com/office/officeart/2005/8/layout/cycle4"/>
    <dgm:cxn modelId="{FFD97BDD-B8A2-4619-AEAF-06836B79B29D}" type="presParOf" srcId="{7CEB751A-83F7-4302-B81C-481A3B095782}" destId="{F53A3EBE-D86A-48D6-8461-761DED5986CC}" srcOrd="1" destOrd="0" presId="urn:microsoft.com/office/officeart/2005/8/layout/cycle4"/>
    <dgm:cxn modelId="{D46852D4-4246-49A7-9E0B-8D9DB9A8289F}" type="presParOf" srcId="{1752A8AC-6F20-41A8-9F69-5C926CCF5E83}" destId="{0BC56986-7EE8-4F2B-BDE2-99E5D842F4AB}" srcOrd="1" destOrd="0" presId="urn:microsoft.com/office/officeart/2005/8/layout/cycle4"/>
    <dgm:cxn modelId="{D540C65E-15AE-432E-9475-CEB1D3965A55}" type="presParOf" srcId="{0BC56986-7EE8-4F2B-BDE2-99E5D842F4AB}" destId="{A3DD6899-9649-45A0-A31E-3401F35E66F4}" srcOrd="0" destOrd="0" presId="urn:microsoft.com/office/officeart/2005/8/layout/cycle4"/>
    <dgm:cxn modelId="{BDF13B16-E016-4A5C-AD73-E5DE9EB55551}" type="presParOf" srcId="{0BC56986-7EE8-4F2B-BDE2-99E5D842F4AB}" destId="{0D54E2B4-2516-46FB-8050-AEC41F561145}" srcOrd="1" destOrd="0" presId="urn:microsoft.com/office/officeart/2005/8/layout/cycle4"/>
    <dgm:cxn modelId="{48724BF2-D904-4194-A43D-39C111C0D0CE}" type="presParOf" srcId="{1752A8AC-6F20-41A8-9F69-5C926CCF5E83}" destId="{E24206D4-FCF9-4F11-8DD9-A0C8E166284C}" srcOrd="2" destOrd="0" presId="urn:microsoft.com/office/officeart/2005/8/layout/cycle4"/>
    <dgm:cxn modelId="{67003AF5-3D46-43B5-8E1D-E7E856BA8E60}" type="presParOf" srcId="{E24206D4-FCF9-4F11-8DD9-A0C8E166284C}" destId="{939A1C05-6767-4958-864C-3C2F67A58266}" srcOrd="0" destOrd="0" presId="urn:microsoft.com/office/officeart/2005/8/layout/cycle4"/>
    <dgm:cxn modelId="{1CF8B543-646E-4CF7-B85C-FB08A9CCF220}" type="presParOf" srcId="{E24206D4-FCF9-4F11-8DD9-A0C8E166284C}" destId="{41614E7B-FDB5-4D66-835E-A4E230D2829E}" srcOrd="1" destOrd="0" presId="urn:microsoft.com/office/officeart/2005/8/layout/cycle4"/>
    <dgm:cxn modelId="{2397C43C-12D0-4821-825B-1551A9A23B7D}" type="presParOf" srcId="{1752A8AC-6F20-41A8-9F69-5C926CCF5E83}" destId="{500192DE-AFE9-4758-B271-96B301DBF9B2}" srcOrd="3" destOrd="0" presId="urn:microsoft.com/office/officeart/2005/8/layout/cycle4"/>
    <dgm:cxn modelId="{92C04201-743B-48B4-BD84-A96CD6DE7C9C}" type="presParOf" srcId="{500192DE-AFE9-4758-B271-96B301DBF9B2}" destId="{A15A4415-1E67-4965-962A-4EB8A6A54346}" srcOrd="0" destOrd="0" presId="urn:microsoft.com/office/officeart/2005/8/layout/cycle4"/>
    <dgm:cxn modelId="{8BC57CCB-D1F0-43A3-98B4-B9B790F22AB4}" type="presParOf" srcId="{500192DE-AFE9-4758-B271-96B301DBF9B2}" destId="{5B804550-3696-46D0-9809-14BEDA6C7CB2}" srcOrd="1" destOrd="0" presId="urn:microsoft.com/office/officeart/2005/8/layout/cycle4"/>
    <dgm:cxn modelId="{F9B5498A-85F4-4FBD-8827-4DB2EA620B1C}" type="presParOf" srcId="{1752A8AC-6F20-41A8-9F69-5C926CCF5E83}" destId="{1F0B1265-D562-40F3-8B4B-61E522E91871}" srcOrd="4" destOrd="0" presId="urn:microsoft.com/office/officeart/2005/8/layout/cycle4"/>
    <dgm:cxn modelId="{612736FA-0D30-4CA1-BE29-477EC761470F}" type="presParOf" srcId="{038E28E4-128B-4422-9A0B-B448A25C7A76}" destId="{816920F2-D675-4A04-A696-53028ACDFF2C}" srcOrd="1" destOrd="0" presId="urn:microsoft.com/office/officeart/2005/8/layout/cycle4"/>
    <dgm:cxn modelId="{73933D14-FE06-4FC3-B1F1-C372ECFC0014}" type="presParOf" srcId="{816920F2-D675-4A04-A696-53028ACDFF2C}" destId="{D2C97558-A71A-435D-AADA-DFEC2555D430}" srcOrd="0" destOrd="0" presId="urn:microsoft.com/office/officeart/2005/8/layout/cycle4"/>
    <dgm:cxn modelId="{07F0C706-8226-4E4A-8E3E-55F2B99B388F}" type="presParOf" srcId="{816920F2-D675-4A04-A696-53028ACDFF2C}" destId="{9F567DC2-C7B1-4D64-B761-21B751755F0C}" srcOrd="1" destOrd="0" presId="urn:microsoft.com/office/officeart/2005/8/layout/cycle4"/>
    <dgm:cxn modelId="{C0C6B01A-5587-4298-A36F-E5FD013C25C2}" type="presParOf" srcId="{816920F2-D675-4A04-A696-53028ACDFF2C}" destId="{6269254E-B425-4190-8BD2-EC3D6BFF38FA}" srcOrd="2" destOrd="0" presId="urn:microsoft.com/office/officeart/2005/8/layout/cycle4"/>
    <dgm:cxn modelId="{B1803E4B-A48E-4BF9-A3B0-1924CBD1DE08}" type="presParOf" srcId="{816920F2-D675-4A04-A696-53028ACDFF2C}" destId="{BD739652-34E5-4F73-8FDE-60BB3BB98FAC}" srcOrd="3" destOrd="0" presId="urn:microsoft.com/office/officeart/2005/8/layout/cycle4"/>
    <dgm:cxn modelId="{D72A1774-1D1F-4FAC-B2EE-08661268FCBD}" type="presParOf" srcId="{816920F2-D675-4A04-A696-53028ACDFF2C}" destId="{D46AF97F-77D6-448F-B5CE-A9533BCE864A}" srcOrd="4" destOrd="0" presId="urn:microsoft.com/office/officeart/2005/8/layout/cycle4"/>
    <dgm:cxn modelId="{C5FA614A-9528-4C61-8050-0BBF48521269}" type="presParOf" srcId="{038E28E4-128B-4422-9A0B-B448A25C7A76}" destId="{9C211AE9-E565-4E8E-9BA9-5146B407E082}" srcOrd="2" destOrd="0" presId="urn:microsoft.com/office/officeart/2005/8/layout/cycle4"/>
    <dgm:cxn modelId="{CA8647FB-3BB1-4695-9801-77733C872AAD}" type="presParOf" srcId="{038E28E4-128B-4422-9A0B-B448A25C7A76}" destId="{F7C79820-6564-4837-92A5-A5A7C06222A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6D0FDC-80CD-4E23-BFA3-1B4A91B17DB9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017BAE4-0177-4B04-B7E4-6518E4BA2F98}">
      <dgm:prSet phldrT="[Text]"/>
      <dgm:spPr/>
      <dgm:t>
        <a:bodyPr/>
        <a:lstStyle/>
        <a:p>
          <a:r>
            <a:rPr lang="zh-CN" altLang="en-US" dirty="0" smtClean="0"/>
            <a:t>金融</a:t>
          </a:r>
          <a:endParaRPr lang="zh-CN" altLang="en-US" dirty="0"/>
        </a:p>
      </dgm:t>
    </dgm:pt>
    <dgm:pt modelId="{619E24A0-32B4-49C7-9842-938B2A399277}" type="parTrans" cxnId="{8697FCC2-2B14-4803-B1DB-14CF43161AC5}">
      <dgm:prSet/>
      <dgm:spPr/>
      <dgm:t>
        <a:bodyPr/>
        <a:lstStyle/>
        <a:p>
          <a:endParaRPr lang="zh-CN" altLang="en-US"/>
        </a:p>
      </dgm:t>
    </dgm:pt>
    <dgm:pt modelId="{56C7CDA7-E3BD-4C93-B341-4BD5E1ECA61E}" type="sibTrans" cxnId="{8697FCC2-2B14-4803-B1DB-14CF43161AC5}">
      <dgm:prSet/>
      <dgm:spPr/>
      <dgm:t>
        <a:bodyPr/>
        <a:lstStyle/>
        <a:p>
          <a:endParaRPr lang="zh-CN" altLang="en-US"/>
        </a:p>
      </dgm:t>
    </dgm:pt>
    <dgm:pt modelId="{089B288D-5E27-4900-9CC0-915C8C3566EC}">
      <dgm:prSet phldrT="[Text]"/>
      <dgm:spPr/>
      <dgm:t>
        <a:bodyPr/>
        <a:lstStyle/>
        <a:p>
          <a:r>
            <a:rPr lang="zh-CN" altLang="en-US" dirty="0" smtClean="0"/>
            <a:t>银行</a:t>
          </a:r>
          <a:endParaRPr lang="zh-CN" altLang="en-US" dirty="0"/>
        </a:p>
      </dgm:t>
    </dgm:pt>
    <dgm:pt modelId="{4A535E25-EE1A-4157-B696-54856E91257A}" type="parTrans" cxnId="{70B119A7-C684-463E-BA4E-4B9B5306C7D3}">
      <dgm:prSet/>
      <dgm:spPr/>
      <dgm:t>
        <a:bodyPr/>
        <a:lstStyle/>
        <a:p>
          <a:endParaRPr lang="zh-CN" altLang="en-US"/>
        </a:p>
      </dgm:t>
    </dgm:pt>
    <dgm:pt modelId="{F60E2DD3-4617-4EDD-AF7A-18BEB32286FD}" type="sibTrans" cxnId="{70B119A7-C684-463E-BA4E-4B9B5306C7D3}">
      <dgm:prSet/>
      <dgm:spPr/>
      <dgm:t>
        <a:bodyPr/>
        <a:lstStyle/>
        <a:p>
          <a:endParaRPr lang="zh-CN" altLang="en-US"/>
        </a:p>
      </dgm:t>
    </dgm:pt>
    <dgm:pt modelId="{0DA23EC9-8B8E-495E-9949-6E3378F238C8}">
      <dgm:prSet phldrT="[Text]"/>
      <dgm:spPr/>
      <dgm:t>
        <a:bodyPr/>
        <a:lstStyle/>
        <a:p>
          <a:r>
            <a:rPr lang="zh-CN" altLang="en-US" dirty="0" smtClean="0"/>
            <a:t>通信</a:t>
          </a:r>
          <a:endParaRPr lang="zh-CN" altLang="en-US" dirty="0"/>
        </a:p>
      </dgm:t>
    </dgm:pt>
    <dgm:pt modelId="{6820F173-ACB1-4C5A-9B4A-CF7A831214C8}" type="parTrans" cxnId="{8D4BA950-D3B4-45B2-8A74-C2855D92781C}">
      <dgm:prSet/>
      <dgm:spPr/>
      <dgm:t>
        <a:bodyPr/>
        <a:lstStyle/>
        <a:p>
          <a:endParaRPr lang="zh-CN" altLang="en-US"/>
        </a:p>
      </dgm:t>
    </dgm:pt>
    <dgm:pt modelId="{9E0523DB-DD2B-4436-8268-C02CFE4EABF0}" type="sibTrans" cxnId="{8D4BA950-D3B4-45B2-8A74-C2855D92781C}">
      <dgm:prSet/>
      <dgm:spPr/>
      <dgm:t>
        <a:bodyPr/>
        <a:lstStyle/>
        <a:p>
          <a:endParaRPr lang="zh-CN" altLang="en-US"/>
        </a:p>
      </dgm:t>
    </dgm:pt>
    <dgm:pt modelId="{A04A9977-B24C-43BE-9FF2-30C710FFAD77}">
      <dgm:prSet phldrT="[Text]"/>
      <dgm:spPr/>
      <dgm:t>
        <a:bodyPr/>
        <a:lstStyle/>
        <a:p>
          <a:r>
            <a:rPr lang="zh-CN" altLang="en-US" dirty="0" smtClean="0"/>
            <a:t>运营商</a:t>
          </a:r>
          <a:endParaRPr lang="zh-CN" altLang="en-US" dirty="0"/>
        </a:p>
      </dgm:t>
    </dgm:pt>
    <dgm:pt modelId="{27F789EB-3E67-40DD-A2F0-E2C4EB17F48B}" type="parTrans" cxnId="{8E6D0523-F3F2-47EB-82CC-221BCD31F737}">
      <dgm:prSet/>
      <dgm:spPr/>
      <dgm:t>
        <a:bodyPr/>
        <a:lstStyle/>
        <a:p>
          <a:endParaRPr lang="zh-CN" altLang="en-US"/>
        </a:p>
      </dgm:t>
    </dgm:pt>
    <dgm:pt modelId="{DC04955A-6EB4-40F8-B788-7BAB316B3EB9}" type="sibTrans" cxnId="{8E6D0523-F3F2-47EB-82CC-221BCD31F737}">
      <dgm:prSet/>
      <dgm:spPr/>
      <dgm:t>
        <a:bodyPr/>
        <a:lstStyle/>
        <a:p>
          <a:endParaRPr lang="zh-CN" altLang="en-US"/>
        </a:p>
      </dgm:t>
    </dgm:pt>
    <dgm:pt modelId="{7F2AC856-7BD4-4E73-97E0-CBEE108EF27E}">
      <dgm:prSet phldrT="[Text]"/>
      <dgm:spPr/>
      <dgm:t>
        <a:bodyPr/>
        <a:lstStyle/>
        <a:p>
          <a:r>
            <a:rPr lang="zh-CN" altLang="en-US" dirty="0" smtClean="0"/>
            <a:t>制造商</a:t>
          </a:r>
          <a:endParaRPr lang="zh-CN" altLang="en-US" dirty="0"/>
        </a:p>
      </dgm:t>
    </dgm:pt>
    <dgm:pt modelId="{E15B1714-0535-461B-BA05-1041BE9F2B42}" type="parTrans" cxnId="{3384D8C4-E6C1-433B-92ED-A661CEDF5F48}">
      <dgm:prSet/>
      <dgm:spPr/>
      <dgm:t>
        <a:bodyPr/>
        <a:lstStyle/>
        <a:p>
          <a:endParaRPr lang="zh-CN" altLang="en-US"/>
        </a:p>
      </dgm:t>
    </dgm:pt>
    <dgm:pt modelId="{832F140F-8A12-4E95-9D7E-C561A50D5330}" type="sibTrans" cxnId="{3384D8C4-E6C1-433B-92ED-A661CEDF5F48}">
      <dgm:prSet/>
      <dgm:spPr/>
      <dgm:t>
        <a:bodyPr/>
        <a:lstStyle/>
        <a:p>
          <a:endParaRPr lang="zh-CN" altLang="en-US"/>
        </a:p>
      </dgm:t>
    </dgm:pt>
    <dgm:pt modelId="{52578EEC-2F9D-4D5B-B703-DB169D0CEC4B}">
      <dgm:prSet phldrT="[Text]"/>
      <dgm:spPr/>
      <dgm:t>
        <a:bodyPr/>
        <a:lstStyle/>
        <a:p>
          <a:r>
            <a:rPr lang="zh-CN" altLang="en-US" dirty="0" smtClean="0"/>
            <a:t>其他国企</a:t>
          </a:r>
          <a:endParaRPr lang="zh-CN" altLang="en-US" dirty="0"/>
        </a:p>
      </dgm:t>
    </dgm:pt>
    <dgm:pt modelId="{4D77D92B-0F50-400C-BA48-776A65D7026F}" type="parTrans" cxnId="{FC518ED9-39C3-4BFB-B7E3-41D1D7E25DB8}">
      <dgm:prSet/>
      <dgm:spPr/>
      <dgm:t>
        <a:bodyPr/>
        <a:lstStyle/>
        <a:p>
          <a:endParaRPr lang="zh-CN" altLang="en-US"/>
        </a:p>
      </dgm:t>
    </dgm:pt>
    <dgm:pt modelId="{769222A7-B602-4E67-962B-BAF46173AEC3}" type="sibTrans" cxnId="{FC518ED9-39C3-4BFB-B7E3-41D1D7E25DB8}">
      <dgm:prSet/>
      <dgm:spPr/>
      <dgm:t>
        <a:bodyPr/>
        <a:lstStyle/>
        <a:p>
          <a:endParaRPr lang="zh-CN" altLang="en-US"/>
        </a:p>
      </dgm:t>
    </dgm:pt>
    <dgm:pt modelId="{D038C74B-8D41-4D6A-9C03-29F8085CC0C9}">
      <dgm:prSet phldrT="[Text]"/>
      <dgm:spPr/>
      <dgm:t>
        <a:bodyPr/>
        <a:lstStyle/>
        <a:p>
          <a:r>
            <a:rPr lang="zh-CN" altLang="en-US" dirty="0" smtClean="0"/>
            <a:t>国家电网</a:t>
          </a:r>
          <a:endParaRPr lang="zh-CN" altLang="en-US" dirty="0"/>
        </a:p>
      </dgm:t>
    </dgm:pt>
    <dgm:pt modelId="{76103DCF-4556-4AEE-898D-44FF2549EAA9}" type="parTrans" cxnId="{353B464D-EFC6-487B-A828-662BA0792A1A}">
      <dgm:prSet/>
      <dgm:spPr/>
      <dgm:t>
        <a:bodyPr/>
        <a:lstStyle/>
        <a:p>
          <a:endParaRPr lang="zh-CN" altLang="en-US"/>
        </a:p>
      </dgm:t>
    </dgm:pt>
    <dgm:pt modelId="{889255C9-53BB-4852-B7C6-EEF6BEC12CE6}" type="sibTrans" cxnId="{353B464D-EFC6-487B-A828-662BA0792A1A}">
      <dgm:prSet/>
      <dgm:spPr/>
      <dgm:t>
        <a:bodyPr/>
        <a:lstStyle/>
        <a:p>
          <a:endParaRPr lang="zh-CN" altLang="en-US"/>
        </a:p>
      </dgm:t>
    </dgm:pt>
    <dgm:pt modelId="{C6EED9D3-7C29-4A06-ABB9-27148695960A}">
      <dgm:prSet phldrT="[Text]"/>
      <dgm:spPr/>
      <dgm:t>
        <a:bodyPr/>
        <a:lstStyle/>
        <a:p>
          <a:r>
            <a:rPr lang="zh-CN" altLang="en-US" dirty="0" smtClean="0"/>
            <a:t>券商</a:t>
          </a:r>
          <a:endParaRPr lang="zh-CN" altLang="en-US" dirty="0"/>
        </a:p>
      </dgm:t>
    </dgm:pt>
    <dgm:pt modelId="{C8E3BC72-D430-4A61-BF3D-67057420858F}" type="parTrans" cxnId="{A21BC93C-E793-43AC-9137-5AB7577C56FC}">
      <dgm:prSet/>
      <dgm:spPr/>
      <dgm:t>
        <a:bodyPr/>
        <a:lstStyle/>
        <a:p>
          <a:endParaRPr lang="zh-CN" altLang="en-US"/>
        </a:p>
      </dgm:t>
    </dgm:pt>
    <dgm:pt modelId="{500DE2E8-7C60-45C7-8ECE-21DC13C91C2F}" type="sibTrans" cxnId="{A21BC93C-E793-43AC-9137-5AB7577C56FC}">
      <dgm:prSet/>
      <dgm:spPr/>
      <dgm:t>
        <a:bodyPr/>
        <a:lstStyle/>
        <a:p>
          <a:endParaRPr lang="zh-CN" altLang="en-US"/>
        </a:p>
      </dgm:t>
    </dgm:pt>
    <dgm:pt modelId="{48CF85B0-C97E-48BC-89EC-AA97EE0E1D6F}">
      <dgm:prSet phldrT="[Text]"/>
      <dgm:spPr/>
      <dgm:t>
        <a:bodyPr/>
        <a:lstStyle/>
        <a:p>
          <a:r>
            <a:rPr lang="zh-CN" altLang="en-US" dirty="0" smtClean="0"/>
            <a:t>基础设施</a:t>
          </a:r>
          <a:endParaRPr lang="zh-CN" altLang="en-US" dirty="0"/>
        </a:p>
      </dgm:t>
    </dgm:pt>
    <dgm:pt modelId="{8CE798C4-263C-4D3E-AD55-3191CCE646ED}" type="parTrans" cxnId="{5A89E22D-8DE5-43A5-A884-955AAF4508E3}">
      <dgm:prSet/>
      <dgm:spPr/>
      <dgm:t>
        <a:bodyPr/>
        <a:lstStyle/>
        <a:p>
          <a:endParaRPr lang="zh-CN" altLang="en-US"/>
        </a:p>
      </dgm:t>
    </dgm:pt>
    <dgm:pt modelId="{4FCD499A-12A1-4073-9306-1260D87AD995}" type="sibTrans" cxnId="{5A89E22D-8DE5-43A5-A884-955AAF4508E3}">
      <dgm:prSet/>
      <dgm:spPr/>
      <dgm:t>
        <a:bodyPr/>
        <a:lstStyle/>
        <a:p>
          <a:endParaRPr lang="zh-CN" altLang="en-US"/>
        </a:p>
      </dgm:t>
    </dgm:pt>
    <dgm:pt modelId="{58612E88-5781-4541-917F-DE3F98B4AA31}">
      <dgm:prSet phldrT="[Text]"/>
      <dgm:spPr/>
      <dgm:t>
        <a:bodyPr/>
        <a:lstStyle/>
        <a:p>
          <a:r>
            <a:rPr lang="zh-CN" altLang="en-US" dirty="0" smtClean="0"/>
            <a:t>研究院</a:t>
          </a:r>
          <a:endParaRPr lang="zh-CN" altLang="en-US" dirty="0"/>
        </a:p>
      </dgm:t>
    </dgm:pt>
    <dgm:pt modelId="{8C61DD06-065F-42ED-94EE-324944A31975}" type="parTrans" cxnId="{557B564A-5CBA-4A53-B49B-0B6D13400E78}">
      <dgm:prSet/>
      <dgm:spPr/>
      <dgm:t>
        <a:bodyPr/>
        <a:lstStyle/>
        <a:p>
          <a:endParaRPr lang="zh-CN" altLang="en-US"/>
        </a:p>
      </dgm:t>
    </dgm:pt>
    <dgm:pt modelId="{10C670CE-4453-44F2-80D2-7A86093EA5A8}" type="sibTrans" cxnId="{557B564A-5CBA-4A53-B49B-0B6D13400E78}">
      <dgm:prSet/>
      <dgm:spPr/>
      <dgm:t>
        <a:bodyPr/>
        <a:lstStyle/>
        <a:p>
          <a:endParaRPr lang="zh-CN" altLang="en-US"/>
        </a:p>
      </dgm:t>
    </dgm:pt>
    <dgm:pt modelId="{187CE2DA-E216-40C0-B1B9-B88FD4AAC92F}">
      <dgm:prSet phldrT="[Text]"/>
      <dgm:spPr/>
      <dgm:t>
        <a:bodyPr/>
        <a:lstStyle/>
        <a:p>
          <a:r>
            <a:rPr lang="zh-CN" altLang="en-US" dirty="0" smtClean="0"/>
            <a:t>保险</a:t>
          </a:r>
          <a:endParaRPr lang="zh-CN" altLang="en-US" dirty="0"/>
        </a:p>
      </dgm:t>
    </dgm:pt>
    <dgm:pt modelId="{EA0F02A8-ED8B-49BC-ABDA-9385FF941B79}" type="parTrans" cxnId="{F01E5FA8-F22A-4CA3-A946-3012B4B90185}">
      <dgm:prSet/>
      <dgm:spPr/>
      <dgm:t>
        <a:bodyPr/>
        <a:lstStyle/>
        <a:p>
          <a:endParaRPr lang="zh-CN" altLang="en-US"/>
        </a:p>
      </dgm:t>
    </dgm:pt>
    <dgm:pt modelId="{DA6731E3-D544-41CB-AE46-6F045462DFE2}" type="sibTrans" cxnId="{F01E5FA8-F22A-4CA3-A946-3012B4B90185}">
      <dgm:prSet/>
      <dgm:spPr/>
      <dgm:t>
        <a:bodyPr/>
        <a:lstStyle/>
        <a:p>
          <a:endParaRPr lang="zh-CN" altLang="en-US"/>
        </a:p>
      </dgm:t>
    </dgm:pt>
    <dgm:pt modelId="{006E67DD-C069-450C-B21F-F3815539A870}">
      <dgm:prSet phldrT="[Text]"/>
      <dgm:spPr/>
      <dgm:t>
        <a:bodyPr/>
        <a:lstStyle/>
        <a:p>
          <a:r>
            <a:rPr lang="zh-CN" altLang="en-US" dirty="0" smtClean="0"/>
            <a:t>工信部</a:t>
          </a:r>
          <a:endParaRPr lang="zh-CN" altLang="en-US" dirty="0"/>
        </a:p>
      </dgm:t>
    </dgm:pt>
    <dgm:pt modelId="{887614FA-7905-43E2-B074-57570E43E9AE}" type="parTrans" cxnId="{8033EE4D-1412-4620-B8F4-604ABF9AB73A}">
      <dgm:prSet/>
      <dgm:spPr/>
      <dgm:t>
        <a:bodyPr/>
        <a:lstStyle/>
        <a:p>
          <a:endParaRPr lang="zh-CN" altLang="en-US"/>
        </a:p>
      </dgm:t>
    </dgm:pt>
    <dgm:pt modelId="{EA228446-4B14-45AD-A0CE-D96A60AF0C8A}" type="sibTrans" cxnId="{8033EE4D-1412-4620-B8F4-604ABF9AB73A}">
      <dgm:prSet/>
      <dgm:spPr/>
      <dgm:t>
        <a:bodyPr/>
        <a:lstStyle/>
        <a:p>
          <a:endParaRPr lang="zh-CN" altLang="en-US"/>
        </a:p>
      </dgm:t>
    </dgm:pt>
    <dgm:pt modelId="{99F66DD2-6B2F-4EC0-A07D-394BD9002ED6}">
      <dgm:prSet phldrT="[Text]"/>
      <dgm:spPr/>
      <dgm:t>
        <a:bodyPr/>
        <a:lstStyle/>
        <a:p>
          <a:r>
            <a:rPr lang="zh-CN" altLang="en-US" dirty="0" smtClean="0"/>
            <a:t>定向招聘</a:t>
          </a:r>
          <a:endParaRPr lang="zh-CN" altLang="en-US" dirty="0"/>
        </a:p>
      </dgm:t>
    </dgm:pt>
    <dgm:pt modelId="{74FF43A7-3526-4389-8424-523F7431B9F2}" type="parTrans" cxnId="{55E579EE-5ED6-4893-AFDE-956BD85F69D8}">
      <dgm:prSet/>
      <dgm:spPr/>
      <dgm:t>
        <a:bodyPr/>
        <a:lstStyle/>
        <a:p>
          <a:endParaRPr lang="zh-CN" altLang="en-US"/>
        </a:p>
      </dgm:t>
    </dgm:pt>
    <dgm:pt modelId="{AB3AF3DE-D0F9-4C06-8E66-3F11E497857E}" type="sibTrans" cxnId="{55E579EE-5ED6-4893-AFDE-956BD85F69D8}">
      <dgm:prSet/>
      <dgm:spPr/>
      <dgm:t>
        <a:bodyPr/>
        <a:lstStyle/>
        <a:p>
          <a:endParaRPr lang="zh-CN" altLang="en-US"/>
        </a:p>
      </dgm:t>
    </dgm:pt>
    <dgm:pt modelId="{BFA63227-6B7D-45AE-9FCD-51BEA5B6A2C5}">
      <dgm:prSet phldrT="[Text]"/>
      <dgm:spPr/>
      <dgm:t>
        <a:bodyPr/>
        <a:lstStyle/>
        <a:p>
          <a:r>
            <a:rPr lang="zh-CN" altLang="en-US" dirty="0" smtClean="0"/>
            <a:t>政府</a:t>
          </a:r>
          <a:endParaRPr lang="zh-CN" altLang="en-US" dirty="0"/>
        </a:p>
      </dgm:t>
    </dgm:pt>
    <dgm:pt modelId="{C36E41AF-4DBF-4780-9FBE-B07DD2F0EC2D}" type="parTrans" cxnId="{65167EFC-8EC0-409A-81B9-0AE395F84AF4}">
      <dgm:prSet/>
      <dgm:spPr/>
      <dgm:t>
        <a:bodyPr/>
        <a:lstStyle/>
        <a:p>
          <a:endParaRPr lang="zh-CN" altLang="en-US"/>
        </a:p>
      </dgm:t>
    </dgm:pt>
    <dgm:pt modelId="{C420E908-4D1B-4E40-BBC6-2BEED813E345}" type="sibTrans" cxnId="{65167EFC-8EC0-409A-81B9-0AE395F84AF4}">
      <dgm:prSet/>
      <dgm:spPr/>
      <dgm:t>
        <a:bodyPr/>
        <a:lstStyle/>
        <a:p>
          <a:endParaRPr lang="zh-CN" altLang="en-US"/>
        </a:p>
      </dgm:t>
    </dgm:pt>
    <dgm:pt modelId="{6B44A240-64F9-44E5-8001-53E8CCDE99CA}">
      <dgm:prSet phldrT="[Text]"/>
      <dgm:spPr/>
      <dgm:t>
        <a:bodyPr/>
        <a:lstStyle/>
        <a:p>
          <a:r>
            <a:rPr lang="zh-CN" altLang="en-US" dirty="0" smtClean="0"/>
            <a:t>航天类</a:t>
          </a:r>
          <a:endParaRPr lang="zh-CN" altLang="en-US" dirty="0"/>
        </a:p>
      </dgm:t>
    </dgm:pt>
    <dgm:pt modelId="{90E6053A-EE97-451E-BFA6-EB75009347B5}" type="parTrans" cxnId="{E4BEFC0F-A509-472C-A17F-55EEF0D5865C}">
      <dgm:prSet/>
      <dgm:spPr/>
      <dgm:t>
        <a:bodyPr/>
        <a:lstStyle/>
        <a:p>
          <a:endParaRPr lang="zh-CN" altLang="en-US"/>
        </a:p>
      </dgm:t>
    </dgm:pt>
    <dgm:pt modelId="{53938139-99B0-4093-B356-B260718D88EE}" type="sibTrans" cxnId="{E4BEFC0F-A509-472C-A17F-55EEF0D5865C}">
      <dgm:prSet/>
      <dgm:spPr/>
      <dgm:t>
        <a:bodyPr/>
        <a:lstStyle/>
        <a:p>
          <a:endParaRPr lang="zh-CN" altLang="en-US"/>
        </a:p>
      </dgm:t>
    </dgm:pt>
    <dgm:pt modelId="{421BBB97-45A0-4B47-801D-58FC1515D11E}">
      <dgm:prSet phldrT="[Text]"/>
      <dgm:spPr/>
      <dgm:t>
        <a:bodyPr/>
        <a:lstStyle/>
        <a:p>
          <a:r>
            <a:rPr lang="zh-CN" altLang="en-US" dirty="0" smtClean="0"/>
            <a:t>传统国企</a:t>
          </a:r>
          <a:endParaRPr lang="zh-CN" altLang="en-US" dirty="0"/>
        </a:p>
      </dgm:t>
    </dgm:pt>
    <dgm:pt modelId="{A21AC7D4-0B3D-42D5-BF93-C27FDC93F801}" type="parTrans" cxnId="{7BF78D70-4A14-4AAE-9058-839B809C44A9}">
      <dgm:prSet/>
      <dgm:spPr/>
      <dgm:t>
        <a:bodyPr/>
        <a:lstStyle/>
        <a:p>
          <a:endParaRPr lang="zh-CN" altLang="en-US"/>
        </a:p>
      </dgm:t>
    </dgm:pt>
    <dgm:pt modelId="{33FC4FFF-D3BC-436D-9E94-4FDAB383DFAE}" type="sibTrans" cxnId="{7BF78D70-4A14-4AAE-9058-839B809C44A9}">
      <dgm:prSet/>
      <dgm:spPr/>
      <dgm:t>
        <a:bodyPr/>
        <a:lstStyle/>
        <a:p>
          <a:endParaRPr lang="zh-CN" altLang="en-US"/>
        </a:p>
      </dgm:t>
    </dgm:pt>
    <dgm:pt modelId="{B5C550F0-E246-4B3F-A19E-30AD5106969B}">
      <dgm:prSet phldrT="[Text]"/>
      <dgm:spPr/>
      <dgm:t>
        <a:bodyPr/>
        <a:lstStyle/>
        <a:p>
          <a:r>
            <a:rPr lang="zh-CN" altLang="en-US" dirty="0" smtClean="0"/>
            <a:t>统一国考京考</a:t>
          </a:r>
          <a:endParaRPr lang="zh-CN" altLang="en-US" dirty="0"/>
        </a:p>
      </dgm:t>
    </dgm:pt>
    <dgm:pt modelId="{0C841DDB-B310-47CB-8F3A-AF0D9836C1F5}" type="parTrans" cxnId="{5198EC57-2721-4AD0-BB89-7AAA8373EB3B}">
      <dgm:prSet/>
      <dgm:spPr/>
      <dgm:t>
        <a:bodyPr/>
        <a:lstStyle/>
        <a:p>
          <a:endParaRPr lang="zh-CN" altLang="en-US"/>
        </a:p>
      </dgm:t>
    </dgm:pt>
    <dgm:pt modelId="{BDBCEE24-6819-4CE4-9565-7BE426FB9651}" type="sibTrans" cxnId="{5198EC57-2721-4AD0-BB89-7AAA8373EB3B}">
      <dgm:prSet/>
      <dgm:spPr/>
      <dgm:t>
        <a:bodyPr/>
        <a:lstStyle/>
        <a:p>
          <a:endParaRPr lang="zh-CN" altLang="en-US"/>
        </a:p>
      </dgm:t>
    </dgm:pt>
    <dgm:pt modelId="{CF5BA3C4-4D0A-4497-BB29-BEB0D0BFC10C}" type="pres">
      <dgm:prSet presAssocID="{BF6D0FDC-80CD-4E23-BFA3-1B4A91B17D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BAE3644-B1A2-427E-861B-C72A53D05A31}" type="pres">
      <dgm:prSet presAssocID="{D017BAE4-0177-4B04-B7E4-6518E4BA2F98}" presName="composite" presStyleCnt="0"/>
      <dgm:spPr/>
    </dgm:pt>
    <dgm:pt modelId="{BDED5E9F-8A33-4365-97FD-66DB2CEA8978}" type="pres">
      <dgm:prSet presAssocID="{D017BAE4-0177-4B04-B7E4-6518E4BA2F9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298CCA-DFFE-40E2-82C1-10E26FEAA548}" type="pres">
      <dgm:prSet presAssocID="{D017BAE4-0177-4B04-B7E4-6518E4BA2F98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4244C1-790E-4AEA-B003-3167F5F9EF30}" type="pres">
      <dgm:prSet presAssocID="{56C7CDA7-E3BD-4C93-B341-4BD5E1ECA61E}" presName="space" presStyleCnt="0"/>
      <dgm:spPr/>
    </dgm:pt>
    <dgm:pt modelId="{3588C46F-7360-47BC-A0CA-14333FD67F75}" type="pres">
      <dgm:prSet presAssocID="{0DA23EC9-8B8E-495E-9949-6E3378F238C8}" presName="composite" presStyleCnt="0"/>
      <dgm:spPr/>
    </dgm:pt>
    <dgm:pt modelId="{3582E3AD-04F4-40E2-8348-6866F8E5FE5C}" type="pres">
      <dgm:prSet presAssocID="{0DA23EC9-8B8E-495E-9949-6E3378F238C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3043BA-105A-43C7-9682-B6780EED6ED1}" type="pres">
      <dgm:prSet presAssocID="{0DA23EC9-8B8E-495E-9949-6E3378F238C8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BE2D9-B6F0-4BB0-9B42-56A3364F92FD}" type="pres">
      <dgm:prSet presAssocID="{9E0523DB-DD2B-4436-8268-C02CFE4EABF0}" presName="space" presStyleCnt="0"/>
      <dgm:spPr/>
    </dgm:pt>
    <dgm:pt modelId="{B5A8BC71-4F40-4541-86DF-7245AF99DBD9}" type="pres">
      <dgm:prSet presAssocID="{52578EEC-2F9D-4D5B-B703-DB169D0CEC4B}" presName="composite" presStyleCnt="0"/>
      <dgm:spPr/>
    </dgm:pt>
    <dgm:pt modelId="{D0DD9DE7-ABE0-4CE9-A325-3457FE8102C4}" type="pres">
      <dgm:prSet presAssocID="{52578EEC-2F9D-4D5B-B703-DB169D0CEC4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8751FC-46A8-4E40-9CF6-C94D78EFC405}" type="pres">
      <dgm:prSet presAssocID="{52578EEC-2F9D-4D5B-B703-DB169D0CEC4B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00B1F7-E358-4A54-923B-59BDF3564B20}" type="pres">
      <dgm:prSet presAssocID="{769222A7-B602-4E67-962B-BAF46173AEC3}" presName="space" presStyleCnt="0"/>
      <dgm:spPr/>
    </dgm:pt>
    <dgm:pt modelId="{F1AAC127-332B-4345-A9EF-5CF91954B8D7}" type="pres">
      <dgm:prSet presAssocID="{BFA63227-6B7D-45AE-9FCD-51BEA5B6A2C5}" presName="composite" presStyleCnt="0"/>
      <dgm:spPr/>
    </dgm:pt>
    <dgm:pt modelId="{1094A7CB-F48B-4903-BFF2-4AF9D8775440}" type="pres">
      <dgm:prSet presAssocID="{BFA63227-6B7D-45AE-9FCD-51BEA5B6A2C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12D004-6912-4328-8172-61EB41656141}" type="pres">
      <dgm:prSet presAssocID="{BFA63227-6B7D-45AE-9FCD-51BEA5B6A2C5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FFACB9C-D000-40AA-8C19-69DC1A0D2B0E}" type="presOf" srcId="{D017BAE4-0177-4B04-B7E4-6518E4BA2F98}" destId="{BDED5E9F-8A33-4365-97FD-66DB2CEA8978}" srcOrd="0" destOrd="0" presId="urn:microsoft.com/office/officeart/2005/8/layout/hList1"/>
    <dgm:cxn modelId="{725D7CCB-5F14-45D8-B257-4E315C023640}" type="presOf" srcId="{D038C74B-8D41-4D6A-9C03-29F8085CC0C9}" destId="{6A8751FC-46A8-4E40-9CF6-C94D78EFC405}" srcOrd="0" destOrd="0" presId="urn:microsoft.com/office/officeart/2005/8/layout/hList1"/>
    <dgm:cxn modelId="{A21BC93C-E793-43AC-9137-5AB7577C56FC}" srcId="{D017BAE4-0177-4B04-B7E4-6518E4BA2F98}" destId="{C6EED9D3-7C29-4A06-ABB9-27148695960A}" srcOrd="1" destOrd="0" parTransId="{C8E3BC72-D430-4A61-BF3D-67057420858F}" sibTransId="{500DE2E8-7C60-45C7-8ECE-21DC13C91C2F}"/>
    <dgm:cxn modelId="{6904C0CB-F221-4624-B7CD-97A4A2F025E7}" type="presOf" srcId="{0DA23EC9-8B8E-495E-9949-6E3378F238C8}" destId="{3582E3AD-04F4-40E2-8348-6866F8E5FE5C}" srcOrd="0" destOrd="0" presId="urn:microsoft.com/office/officeart/2005/8/layout/hList1"/>
    <dgm:cxn modelId="{07D0D2F2-42A3-42D7-951E-414F67348D6D}" type="presOf" srcId="{7F2AC856-7BD4-4E73-97E0-CBEE108EF27E}" destId="{073043BA-105A-43C7-9682-B6780EED6ED1}" srcOrd="0" destOrd="1" presId="urn:microsoft.com/office/officeart/2005/8/layout/hList1"/>
    <dgm:cxn modelId="{9B93312A-FA87-4E66-9FD3-37C136302A9B}" type="presOf" srcId="{B5C550F0-E246-4B3F-A19E-30AD5106969B}" destId="{AA12D004-6912-4328-8172-61EB41656141}" srcOrd="0" destOrd="2" presId="urn:microsoft.com/office/officeart/2005/8/layout/hList1"/>
    <dgm:cxn modelId="{E4BEFC0F-A509-472C-A17F-55EEF0D5865C}" srcId="{52578EEC-2F9D-4D5B-B703-DB169D0CEC4B}" destId="{6B44A240-64F9-44E5-8001-53E8CCDE99CA}" srcOrd="1" destOrd="0" parTransId="{90E6053A-EE97-451E-BFA6-EB75009347B5}" sibTransId="{53938139-99B0-4093-B356-B260718D88EE}"/>
    <dgm:cxn modelId="{8E6D0523-F3F2-47EB-82CC-221BCD31F737}" srcId="{0DA23EC9-8B8E-495E-9949-6E3378F238C8}" destId="{A04A9977-B24C-43BE-9FF2-30C710FFAD77}" srcOrd="0" destOrd="0" parTransId="{27F789EB-3E67-40DD-A2F0-E2C4EB17F48B}" sibTransId="{DC04955A-6EB4-40F8-B788-7BAB316B3EB9}"/>
    <dgm:cxn modelId="{8697FCC2-2B14-4803-B1DB-14CF43161AC5}" srcId="{BF6D0FDC-80CD-4E23-BFA3-1B4A91B17DB9}" destId="{D017BAE4-0177-4B04-B7E4-6518E4BA2F98}" srcOrd="0" destOrd="0" parTransId="{619E24A0-32B4-49C7-9842-938B2A399277}" sibTransId="{56C7CDA7-E3BD-4C93-B341-4BD5E1ECA61E}"/>
    <dgm:cxn modelId="{FFABD95A-5F99-4634-A3A6-CD4D1D38588F}" type="presOf" srcId="{48CF85B0-C97E-48BC-89EC-AA97EE0E1D6F}" destId="{7D298CCA-DFFE-40E2-82C1-10E26FEAA548}" srcOrd="0" destOrd="3" presId="urn:microsoft.com/office/officeart/2005/8/layout/hList1"/>
    <dgm:cxn modelId="{F01E5FA8-F22A-4CA3-A946-3012B4B90185}" srcId="{D017BAE4-0177-4B04-B7E4-6518E4BA2F98}" destId="{187CE2DA-E216-40C0-B1B9-B88FD4AAC92F}" srcOrd="2" destOrd="0" parTransId="{EA0F02A8-ED8B-49BC-ABDA-9385FF941B79}" sibTransId="{DA6731E3-D544-41CB-AE46-6F045462DFE2}"/>
    <dgm:cxn modelId="{353B464D-EFC6-487B-A828-662BA0792A1A}" srcId="{52578EEC-2F9D-4D5B-B703-DB169D0CEC4B}" destId="{D038C74B-8D41-4D6A-9C03-29F8085CC0C9}" srcOrd="0" destOrd="0" parTransId="{76103DCF-4556-4AEE-898D-44FF2549EAA9}" sibTransId="{889255C9-53BB-4852-B7C6-EEF6BEC12CE6}"/>
    <dgm:cxn modelId="{14C35D1B-09C5-4125-BE51-425CE5F5A21D}" type="presOf" srcId="{99F66DD2-6B2F-4EC0-A07D-394BD9002ED6}" destId="{AA12D004-6912-4328-8172-61EB41656141}" srcOrd="0" destOrd="1" presId="urn:microsoft.com/office/officeart/2005/8/layout/hList1"/>
    <dgm:cxn modelId="{65167EFC-8EC0-409A-81B9-0AE395F84AF4}" srcId="{BF6D0FDC-80CD-4E23-BFA3-1B4A91B17DB9}" destId="{BFA63227-6B7D-45AE-9FCD-51BEA5B6A2C5}" srcOrd="3" destOrd="0" parTransId="{C36E41AF-4DBF-4780-9FBE-B07DD2F0EC2D}" sibTransId="{C420E908-4D1B-4E40-BBC6-2BEED813E345}"/>
    <dgm:cxn modelId="{21D3752B-BA3C-445D-AA59-97E69C704810}" type="presOf" srcId="{C6EED9D3-7C29-4A06-ABB9-27148695960A}" destId="{7D298CCA-DFFE-40E2-82C1-10E26FEAA548}" srcOrd="0" destOrd="1" presId="urn:microsoft.com/office/officeart/2005/8/layout/hList1"/>
    <dgm:cxn modelId="{FC518ED9-39C3-4BFB-B7E3-41D1D7E25DB8}" srcId="{BF6D0FDC-80CD-4E23-BFA3-1B4A91B17DB9}" destId="{52578EEC-2F9D-4D5B-B703-DB169D0CEC4B}" srcOrd="2" destOrd="0" parTransId="{4D77D92B-0F50-400C-BA48-776A65D7026F}" sibTransId="{769222A7-B602-4E67-962B-BAF46173AEC3}"/>
    <dgm:cxn modelId="{7264F384-2BAF-408D-B680-2EE413A06E97}" type="presOf" srcId="{089B288D-5E27-4900-9CC0-915C8C3566EC}" destId="{7D298CCA-DFFE-40E2-82C1-10E26FEAA548}" srcOrd="0" destOrd="0" presId="urn:microsoft.com/office/officeart/2005/8/layout/hList1"/>
    <dgm:cxn modelId="{AA59A394-CC97-4F6B-B962-D10264708015}" type="presOf" srcId="{006E67DD-C069-450C-B21F-F3815539A870}" destId="{AA12D004-6912-4328-8172-61EB41656141}" srcOrd="0" destOrd="0" presId="urn:microsoft.com/office/officeart/2005/8/layout/hList1"/>
    <dgm:cxn modelId="{70B119A7-C684-463E-BA4E-4B9B5306C7D3}" srcId="{D017BAE4-0177-4B04-B7E4-6518E4BA2F98}" destId="{089B288D-5E27-4900-9CC0-915C8C3566EC}" srcOrd="0" destOrd="0" parTransId="{4A535E25-EE1A-4157-B696-54856E91257A}" sibTransId="{F60E2DD3-4617-4EDD-AF7A-18BEB32286FD}"/>
    <dgm:cxn modelId="{9F0C611C-5D0B-4065-B127-6DC2D5761C29}" type="presOf" srcId="{6B44A240-64F9-44E5-8001-53E8CCDE99CA}" destId="{6A8751FC-46A8-4E40-9CF6-C94D78EFC405}" srcOrd="0" destOrd="1" presId="urn:microsoft.com/office/officeart/2005/8/layout/hList1"/>
    <dgm:cxn modelId="{4D04A909-BBE3-4A38-AE6C-EEB1E28B6467}" type="presOf" srcId="{BFA63227-6B7D-45AE-9FCD-51BEA5B6A2C5}" destId="{1094A7CB-F48B-4903-BFF2-4AF9D8775440}" srcOrd="0" destOrd="0" presId="urn:microsoft.com/office/officeart/2005/8/layout/hList1"/>
    <dgm:cxn modelId="{1B9F937C-C5F1-46CA-AB65-EE37DE74D917}" type="presOf" srcId="{421BBB97-45A0-4B47-801D-58FC1515D11E}" destId="{6A8751FC-46A8-4E40-9CF6-C94D78EFC405}" srcOrd="0" destOrd="2" presId="urn:microsoft.com/office/officeart/2005/8/layout/hList1"/>
    <dgm:cxn modelId="{DAE8CD75-6BFE-4C8F-AF45-F6825B56E990}" type="presOf" srcId="{187CE2DA-E216-40C0-B1B9-B88FD4AAC92F}" destId="{7D298CCA-DFFE-40E2-82C1-10E26FEAA548}" srcOrd="0" destOrd="2" presId="urn:microsoft.com/office/officeart/2005/8/layout/hList1"/>
    <dgm:cxn modelId="{5198EC57-2721-4AD0-BB89-7AAA8373EB3B}" srcId="{BFA63227-6B7D-45AE-9FCD-51BEA5B6A2C5}" destId="{B5C550F0-E246-4B3F-A19E-30AD5106969B}" srcOrd="2" destOrd="0" parTransId="{0C841DDB-B310-47CB-8F3A-AF0D9836C1F5}" sibTransId="{BDBCEE24-6819-4CE4-9565-7BE426FB9651}"/>
    <dgm:cxn modelId="{55E579EE-5ED6-4893-AFDE-956BD85F69D8}" srcId="{BFA63227-6B7D-45AE-9FCD-51BEA5B6A2C5}" destId="{99F66DD2-6B2F-4EC0-A07D-394BD9002ED6}" srcOrd="1" destOrd="0" parTransId="{74FF43A7-3526-4389-8424-523F7431B9F2}" sibTransId="{AB3AF3DE-D0F9-4C06-8E66-3F11E497857E}"/>
    <dgm:cxn modelId="{557B564A-5CBA-4A53-B49B-0B6D13400E78}" srcId="{0DA23EC9-8B8E-495E-9949-6E3378F238C8}" destId="{58612E88-5781-4541-917F-DE3F98B4AA31}" srcOrd="2" destOrd="0" parTransId="{8C61DD06-065F-42ED-94EE-324944A31975}" sibTransId="{10C670CE-4453-44F2-80D2-7A86093EA5A8}"/>
    <dgm:cxn modelId="{8B9C85DA-0275-4119-8E47-027A47771155}" type="presOf" srcId="{58612E88-5781-4541-917F-DE3F98B4AA31}" destId="{073043BA-105A-43C7-9682-B6780EED6ED1}" srcOrd="0" destOrd="2" presId="urn:microsoft.com/office/officeart/2005/8/layout/hList1"/>
    <dgm:cxn modelId="{2EFB5B6C-97DA-4A29-97C2-FFCBC75C5C19}" type="presOf" srcId="{BF6D0FDC-80CD-4E23-BFA3-1B4A91B17DB9}" destId="{CF5BA3C4-4D0A-4497-BB29-BEB0D0BFC10C}" srcOrd="0" destOrd="0" presId="urn:microsoft.com/office/officeart/2005/8/layout/hList1"/>
    <dgm:cxn modelId="{5A89E22D-8DE5-43A5-A884-955AAF4508E3}" srcId="{D017BAE4-0177-4B04-B7E4-6518E4BA2F98}" destId="{48CF85B0-C97E-48BC-89EC-AA97EE0E1D6F}" srcOrd="3" destOrd="0" parTransId="{8CE798C4-263C-4D3E-AD55-3191CCE646ED}" sibTransId="{4FCD499A-12A1-4073-9306-1260D87AD995}"/>
    <dgm:cxn modelId="{3384D8C4-E6C1-433B-92ED-A661CEDF5F48}" srcId="{0DA23EC9-8B8E-495E-9949-6E3378F238C8}" destId="{7F2AC856-7BD4-4E73-97E0-CBEE108EF27E}" srcOrd="1" destOrd="0" parTransId="{E15B1714-0535-461B-BA05-1041BE9F2B42}" sibTransId="{832F140F-8A12-4E95-9D7E-C561A50D5330}"/>
    <dgm:cxn modelId="{8D4BA950-D3B4-45B2-8A74-C2855D92781C}" srcId="{BF6D0FDC-80CD-4E23-BFA3-1B4A91B17DB9}" destId="{0DA23EC9-8B8E-495E-9949-6E3378F238C8}" srcOrd="1" destOrd="0" parTransId="{6820F173-ACB1-4C5A-9B4A-CF7A831214C8}" sibTransId="{9E0523DB-DD2B-4436-8268-C02CFE4EABF0}"/>
    <dgm:cxn modelId="{4FBABF7F-FD6B-4F0E-9128-627E864BFE87}" type="presOf" srcId="{A04A9977-B24C-43BE-9FF2-30C710FFAD77}" destId="{073043BA-105A-43C7-9682-B6780EED6ED1}" srcOrd="0" destOrd="0" presId="urn:microsoft.com/office/officeart/2005/8/layout/hList1"/>
    <dgm:cxn modelId="{2E6003AC-71F3-45BF-9A50-BDB03D6F780A}" type="presOf" srcId="{52578EEC-2F9D-4D5B-B703-DB169D0CEC4B}" destId="{D0DD9DE7-ABE0-4CE9-A325-3457FE8102C4}" srcOrd="0" destOrd="0" presId="urn:microsoft.com/office/officeart/2005/8/layout/hList1"/>
    <dgm:cxn modelId="{7BF78D70-4A14-4AAE-9058-839B809C44A9}" srcId="{52578EEC-2F9D-4D5B-B703-DB169D0CEC4B}" destId="{421BBB97-45A0-4B47-801D-58FC1515D11E}" srcOrd="2" destOrd="0" parTransId="{A21AC7D4-0B3D-42D5-BF93-C27FDC93F801}" sibTransId="{33FC4FFF-D3BC-436D-9E94-4FDAB383DFAE}"/>
    <dgm:cxn modelId="{8033EE4D-1412-4620-B8F4-604ABF9AB73A}" srcId="{BFA63227-6B7D-45AE-9FCD-51BEA5B6A2C5}" destId="{006E67DD-C069-450C-B21F-F3815539A870}" srcOrd="0" destOrd="0" parTransId="{887614FA-7905-43E2-B074-57570E43E9AE}" sibTransId="{EA228446-4B14-45AD-A0CE-D96A60AF0C8A}"/>
    <dgm:cxn modelId="{C176D252-94F4-4FC8-882D-EB7ACE0CC2D9}" type="presParOf" srcId="{CF5BA3C4-4D0A-4497-BB29-BEB0D0BFC10C}" destId="{DBAE3644-B1A2-427E-861B-C72A53D05A31}" srcOrd="0" destOrd="0" presId="urn:microsoft.com/office/officeart/2005/8/layout/hList1"/>
    <dgm:cxn modelId="{7E2AC139-0E8E-4B25-8CD5-832A504ED23B}" type="presParOf" srcId="{DBAE3644-B1A2-427E-861B-C72A53D05A31}" destId="{BDED5E9F-8A33-4365-97FD-66DB2CEA8978}" srcOrd="0" destOrd="0" presId="urn:microsoft.com/office/officeart/2005/8/layout/hList1"/>
    <dgm:cxn modelId="{D380DC35-55A8-4479-9C27-273428C5E411}" type="presParOf" srcId="{DBAE3644-B1A2-427E-861B-C72A53D05A31}" destId="{7D298CCA-DFFE-40E2-82C1-10E26FEAA548}" srcOrd="1" destOrd="0" presId="urn:microsoft.com/office/officeart/2005/8/layout/hList1"/>
    <dgm:cxn modelId="{38A463C7-4E5E-476E-A9A4-B8D828E3784D}" type="presParOf" srcId="{CF5BA3C4-4D0A-4497-BB29-BEB0D0BFC10C}" destId="{394244C1-790E-4AEA-B003-3167F5F9EF30}" srcOrd="1" destOrd="0" presId="urn:microsoft.com/office/officeart/2005/8/layout/hList1"/>
    <dgm:cxn modelId="{591D09EE-F696-4872-9DB6-11235B704BD3}" type="presParOf" srcId="{CF5BA3C4-4D0A-4497-BB29-BEB0D0BFC10C}" destId="{3588C46F-7360-47BC-A0CA-14333FD67F75}" srcOrd="2" destOrd="0" presId="urn:microsoft.com/office/officeart/2005/8/layout/hList1"/>
    <dgm:cxn modelId="{A6C46FD4-4966-480A-85B0-93D0BE13D94A}" type="presParOf" srcId="{3588C46F-7360-47BC-A0CA-14333FD67F75}" destId="{3582E3AD-04F4-40E2-8348-6866F8E5FE5C}" srcOrd="0" destOrd="0" presId="urn:microsoft.com/office/officeart/2005/8/layout/hList1"/>
    <dgm:cxn modelId="{98781865-3161-46D3-9B1F-7598641AF2FE}" type="presParOf" srcId="{3588C46F-7360-47BC-A0CA-14333FD67F75}" destId="{073043BA-105A-43C7-9682-B6780EED6ED1}" srcOrd="1" destOrd="0" presId="urn:microsoft.com/office/officeart/2005/8/layout/hList1"/>
    <dgm:cxn modelId="{605FFB93-4D37-408E-BE53-42E90136F7B8}" type="presParOf" srcId="{CF5BA3C4-4D0A-4497-BB29-BEB0D0BFC10C}" destId="{C29BE2D9-B6F0-4BB0-9B42-56A3364F92FD}" srcOrd="3" destOrd="0" presId="urn:microsoft.com/office/officeart/2005/8/layout/hList1"/>
    <dgm:cxn modelId="{2F2EDF9F-EE0E-4443-B5E1-3E930162D75D}" type="presParOf" srcId="{CF5BA3C4-4D0A-4497-BB29-BEB0D0BFC10C}" destId="{B5A8BC71-4F40-4541-86DF-7245AF99DBD9}" srcOrd="4" destOrd="0" presId="urn:microsoft.com/office/officeart/2005/8/layout/hList1"/>
    <dgm:cxn modelId="{E06A0C90-D903-4F72-A856-AF9F370595DE}" type="presParOf" srcId="{B5A8BC71-4F40-4541-86DF-7245AF99DBD9}" destId="{D0DD9DE7-ABE0-4CE9-A325-3457FE8102C4}" srcOrd="0" destOrd="0" presId="urn:microsoft.com/office/officeart/2005/8/layout/hList1"/>
    <dgm:cxn modelId="{97FD702F-358A-468F-B93D-1955C9EC49BE}" type="presParOf" srcId="{B5A8BC71-4F40-4541-86DF-7245AF99DBD9}" destId="{6A8751FC-46A8-4E40-9CF6-C94D78EFC405}" srcOrd="1" destOrd="0" presId="urn:microsoft.com/office/officeart/2005/8/layout/hList1"/>
    <dgm:cxn modelId="{27824C04-778D-4C13-B596-AB656748CF18}" type="presParOf" srcId="{CF5BA3C4-4D0A-4497-BB29-BEB0D0BFC10C}" destId="{4800B1F7-E358-4A54-923B-59BDF3564B20}" srcOrd="5" destOrd="0" presId="urn:microsoft.com/office/officeart/2005/8/layout/hList1"/>
    <dgm:cxn modelId="{AC11F4BA-BF1A-4111-B96B-0ACAA22C33EF}" type="presParOf" srcId="{CF5BA3C4-4D0A-4497-BB29-BEB0D0BFC10C}" destId="{F1AAC127-332B-4345-A9EF-5CF91954B8D7}" srcOrd="6" destOrd="0" presId="urn:microsoft.com/office/officeart/2005/8/layout/hList1"/>
    <dgm:cxn modelId="{EE62699E-E5DB-4CFB-84EA-FB55711A1C51}" type="presParOf" srcId="{F1AAC127-332B-4345-A9EF-5CF91954B8D7}" destId="{1094A7CB-F48B-4903-BFF2-4AF9D8775440}" srcOrd="0" destOrd="0" presId="urn:microsoft.com/office/officeart/2005/8/layout/hList1"/>
    <dgm:cxn modelId="{DDAB134C-C509-4739-AA3C-993226D23C31}" type="presParOf" srcId="{F1AAC127-332B-4345-A9EF-5CF91954B8D7}" destId="{AA12D004-6912-4328-8172-61EB416561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dirty="0"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fld id="{83A91915-E571-4570-80B3-E65B02A79A95}" type="datetimeFigureOut">
              <a:rPr lang="zh-CN" altLang="en-US"/>
              <a:pPr>
                <a:defRPr/>
              </a:pPr>
              <a:t>2018/3/16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dirty="0"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微软雅黑" panose="020B0503020204020204" pitchFamily="34" charset="-122"/>
              </a:defRPr>
            </a:lvl1pPr>
          </a:lstStyle>
          <a:p>
            <a:fld id="{E0BB458E-555F-42C7-BDA8-CA9357AC47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63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 dirty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dirty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 dirty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fld id="{0B48A77E-79FB-4BFF-B1F0-CFD29F3086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1348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221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10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分为两类：必须的和不必须的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总长度最好在一页 最多两页 重点突出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34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11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不用我这么冗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56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12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市委的实习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对症下药 </a:t>
            </a:r>
            <a:r>
              <a:rPr lang="en-US" altLang="zh-CN" dirty="0" smtClean="0">
                <a:latin typeface="Arial" panose="020B0604020202020204" pitchFamily="34" charset="0"/>
              </a:rPr>
              <a:t>HR</a:t>
            </a:r>
            <a:r>
              <a:rPr lang="zh-CN" altLang="en-US" dirty="0" smtClean="0">
                <a:latin typeface="Arial" panose="020B0604020202020204" pitchFamily="34" charset="0"/>
              </a:rPr>
              <a:t>是什么 他是人 不要选你认为你可以做的 要选</a:t>
            </a:r>
            <a:r>
              <a:rPr lang="en-US" altLang="zh-CN" dirty="0" smtClean="0">
                <a:latin typeface="Arial" panose="020B0604020202020204" pitchFamily="34" charset="0"/>
              </a:rPr>
              <a:t>HR</a:t>
            </a:r>
            <a:r>
              <a:rPr lang="zh-CN" altLang="en-US" dirty="0" smtClean="0">
                <a:latin typeface="Arial" panose="020B0604020202020204" pitchFamily="34" charset="0"/>
              </a:rPr>
              <a:t>认为你可以做的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后期再讲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141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还差学术专著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专利论文获奖</a:t>
            </a:r>
            <a:endParaRPr lang="en-US" altLang="zh-CN" dirty="0" smtClean="0"/>
          </a:p>
          <a:p>
            <a:r>
              <a:rPr lang="zh-CN" altLang="en-US" dirty="0" smtClean="0"/>
              <a:t>还差志愿经历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可有可无</a:t>
            </a:r>
            <a:endParaRPr lang="en-US" altLang="zh-CN" dirty="0" smtClean="0"/>
          </a:p>
          <a:p>
            <a:r>
              <a:rPr lang="zh-CN" altLang="en-US" dirty="0" smtClean="0"/>
              <a:t>自我评价 做人（自己开朗 对人友好） 做事（单独做事 群体做事） 座右铭（整体）</a:t>
            </a:r>
            <a:endParaRPr lang="en-US" altLang="zh-CN" dirty="0" smtClean="0"/>
          </a:p>
          <a:p>
            <a:r>
              <a:rPr lang="zh-CN" altLang="en-US" dirty="0" smtClean="0"/>
              <a:t>项目职务最重要 自己做了什么最重要</a:t>
            </a:r>
            <a:endParaRPr lang="en-US" altLang="zh-CN" dirty="0" smtClean="0"/>
          </a:p>
          <a:p>
            <a:r>
              <a:rPr lang="zh-CN" altLang="en-US" dirty="0" smtClean="0"/>
              <a:t>国企兴趣爱好加分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75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4603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可能前期你想干什么你还没有很想好 但是你不想干什么一定要想好 节省时间和精力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832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宣讲会信息和招聘信息（在就业信息网上的就是</a:t>
            </a:r>
            <a:r>
              <a:rPr lang="en-US" altLang="zh-CN" dirty="0" smtClean="0"/>
              <a:t>HR</a:t>
            </a:r>
            <a:r>
              <a:rPr lang="zh-CN" altLang="en-US" dirty="0" smtClean="0"/>
              <a:t>单独发给我们学校就业指导中心 让老师发布在我们的学校网站上 这意味着他们很希望 很认可我们）</a:t>
            </a:r>
            <a:endParaRPr lang="en-US" altLang="zh-CN" dirty="0" smtClean="0"/>
          </a:p>
          <a:p>
            <a:r>
              <a:rPr lang="zh-CN" altLang="en-US" dirty="0" smtClean="0"/>
              <a:t>宣讲会是什么 目的 让学生了解公司 不了解公司还是去听听 高大上 在我看来最大的用处：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现场接收简历 现场笔试面试 </a:t>
            </a:r>
            <a:r>
              <a:rPr lang="en-US" altLang="zh-CN" dirty="0" smtClean="0"/>
              <a:t>2.</a:t>
            </a:r>
            <a:r>
              <a:rPr lang="zh-CN" altLang="en-US" dirty="0" smtClean="0"/>
              <a:t>直接向</a:t>
            </a:r>
            <a:r>
              <a:rPr lang="en-US" altLang="zh-CN" dirty="0" smtClean="0"/>
              <a:t>HR</a:t>
            </a:r>
            <a:r>
              <a:rPr lang="zh-CN" altLang="en-US" dirty="0" smtClean="0"/>
              <a:t>针对性提问 </a:t>
            </a:r>
            <a:r>
              <a:rPr lang="en-US" altLang="zh-CN" dirty="0" smtClean="0"/>
              <a:t>3.</a:t>
            </a:r>
            <a:r>
              <a:rPr lang="zh-CN" altLang="en-US" dirty="0" smtClean="0"/>
              <a:t>留下深刻印象（例如国家外汇管理局）</a:t>
            </a:r>
            <a:endParaRPr lang="en-US" altLang="zh-CN" dirty="0" smtClean="0"/>
          </a:p>
          <a:p>
            <a:r>
              <a:rPr lang="zh-CN" altLang="en-US" dirty="0" smtClean="0"/>
              <a:t>所以这个重要程度五颗星！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670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有内推 内推是什么？内部推荐 管用 却没有那么管用 还是看个人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8236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去外校听宣讲会 金融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人大 其他理工类企业 北航</a:t>
            </a:r>
            <a:r>
              <a:rPr lang="zh-CN" altLang="en-US" baseline="0" dirty="0" smtClean="0"/>
              <a:t>、清华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404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0728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25173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公众号还有些 可以推群里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220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公务员备考 行测申论 刷题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9326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22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中农工建交招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 政策行（银行要从柜员坐起吗？）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+mn-cs"/>
            </a:endParaRPr>
          </a:p>
          <a:p>
            <a:pPr eaLnBrk="1" hangingPunct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中信 中信建投 银河 申万 国泰君安 招商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+mn-cs"/>
            </a:endParaRPr>
          </a:p>
          <a:p>
            <a:pPr eaLnBrk="1" hangingPunct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人寿 人保 信保 保信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+mn-cs"/>
            </a:endParaRPr>
          </a:p>
          <a:p>
            <a:pPr eaLnBrk="1" hangingPunct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证登 债登 一行三会 基金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+mn-cs"/>
            </a:endParaRPr>
          </a:p>
          <a:p>
            <a:pPr eaLnBrk="1" hangingPunct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移动电信联通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+mn-cs"/>
            </a:endParaRPr>
          </a:p>
          <a:p>
            <a:pPr eaLnBrk="1" hangingPunct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华为爱立信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+mn-cs"/>
            </a:endParaRPr>
          </a:p>
          <a:p>
            <a:pPr eaLnBrk="1" hangingPunct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信通院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+mn-cs"/>
            </a:endParaRPr>
          </a:p>
          <a:p>
            <a:pPr eaLnBrk="1" hangingPunct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国家电网 发电企业 买电企业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+mn-cs"/>
            </a:endParaRPr>
          </a:p>
          <a:p>
            <a:pPr eaLnBrk="1" hangingPunct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中航五院 航天科技 航天科工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+mn-cs"/>
            </a:endParaRPr>
          </a:p>
          <a:p>
            <a:pPr eaLnBrk="1" hangingPunct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保利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 万达 中粮 五矿 三桶油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+mn-cs"/>
            </a:endParaRPr>
          </a:p>
          <a:p>
            <a:pPr eaLnBrk="1" hangingPunct="1"/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+mn-cs"/>
            </a:endParaRPr>
          </a:p>
          <a:p>
            <a:pPr eaLnBrk="1" hangingPunct="1"/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外企偶尔也有户口 亚马逊 微软啥的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+mn-cs"/>
            </a:endParaRPr>
          </a:p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87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23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北京生源 硕士学历 有</a:t>
            </a:r>
            <a:r>
              <a:rPr lang="en-US" altLang="zh-CN" dirty="0" smtClean="0">
                <a:latin typeface="Arial" panose="020B0604020202020204" pitchFamily="34" charset="0"/>
              </a:rPr>
              <a:t>XXX</a:t>
            </a:r>
            <a:r>
              <a:rPr lang="zh-CN" altLang="en-US" dirty="0" smtClean="0">
                <a:latin typeface="Arial" panose="020B0604020202020204" pitchFamily="34" charset="0"/>
              </a:rPr>
              <a:t>经验者优先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如果实在不行 先进去再调岗 不要以卵击石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好的公司很多岗位只要一个人 比如开发要八个 运维要四个 数据要五个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参考往年怎么招的情况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能去核心部门 能去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如果要是贼好的企业 看想不想去 想去就能进去就行 不想去不如就投个总部</a:t>
            </a:r>
            <a:r>
              <a:rPr lang="zh-CN" altLang="en-US" baseline="0" dirty="0" smtClean="0">
                <a:latin typeface="Arial" panose="020B0604020202020204" pitchFamily="34" charset="0"/>
              </a:rPr>
              <a:t> 一切随缘</a:t>
            </a:r>
            <a:endParaRPr lang="en-US" altLang="zh-CN" baseline="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baseline="0" dirty="0" smtClean="0">
                <a:latin typeface="Arial" panose="020B0604020202020204" pitchFamily="34" charset="0"/>
              </a:rPr>
              <a:t>公务员也如此！！！</a:t>
            </a:r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12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在线还是线下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0472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7554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（</a:t>
            </a:r>
            <a:r>
              <a:rPr lang="zh-CN" altLang="en-US" dirty="0" smtClean="0"/>
              <a:t>仪容仪表啥的后续再说）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无领导小组讨论指由一组应试者组成一个临时工作小组，讨论给定的问题，并做出决策。（为了一个目标而做事，所以达成目标最重要。）</a:t>
            </a:r>
            <a:endParaRPr lang="en-US" altLang="zh-CN" dirty="0" smtClean="0"/>
          </a:p>
          <a:p>
            <a:r>
              <a:rPr lang="zh-CN" altLang="en-US" dirty="0" smtClean="0"/>
              <a:t>如果题目没读明白整个就可以洗洗睡了 </a:t>
            </a:r>
            <a:r>
              <a:rPr lang="zh-CN" altLang="en-US" baseline="0" dirty="0" smtClean="0"/>
              <a:t> 移动总部：三个里面选择一个 修改方案</a:t>
            </a:r>
            <a:endParaRPr lang="en-US" altLang="zh-CN" baseline="0" dirty="0" smtClean="0"/>
          </a:p>
          <a:p>
            <a:r>
              <a:rPr lang="zh-CN" altLang="en-US" dirty="0" smtClean="0"/>
              <a:t>债登的题目 设计一个儿童理财玩具 中国保信 设计卡通形象 人寿 设计一个宣传推广方案 北京电信 四个人选两个人去和你一起做事</a:t>
            </a:r>
            <a:endParaRPr lang="en-US" altLang="zh-CN" dirty="0" smtClean="0"/>
          </a:p>
          <a:p>
            <a:r>
              <a:rPr lang="en-US" altLang="zh-CN" dirty="0" smtClean="0"/>
              <a:t>Control</a:t>
            </a:r>
            <a:r>
              <a:rPr lang="zh-CN" altLang="en-US" dirty="0" smtClean="0"/>
              <a:t>什么 被选择的</a:t>
            </a:r>
            <a:r>
              <a:rPr lang="en-US" altLang="zh-CN" dirty="0" smtClean="0"/>
              <a:t>idea</a:t>
            </a:r>
            <a:r>
              <a:rPr lang="zh-CN" altLang="en-US" baseline="0" dirty="0" smtClean="0"/>
              <a:t>提供者 控制整场节奏 </a:t>
            </a:r>
            <a:endParaRPr lang="en-US" altLang="zh-CN" baseline="0" dirty="0" smtClean="0"/>
          </a:p>
          <a:p>
            <a:r>
              <a:rPr lang="zh-CN" altLang="en-US" baseline="0" dirty="0" smtClean="0"/>
              <a:t>我通常是先会有人说想法 听一听 总结总结 怎么赢？</a:t>
            </a:r>
            <a:r>
              <a:rPr lang="en-US" altLang="zh-CN" baseline="0" dirty="0" smtClean="0"/>
              <a:t>1. </a:t>
            </a:r>
            <a:r>
              <a:rPr lang="zh-CN" altLang="en-US" baseline="0" dirty="0" smtClean="0"/>
              <a:t>控制整场节奏 时间分配合理 总结到位 </a:t>
            </a:r>
            <a:r>
              <a:rPr lang="en-US" altLang="zh-CN" baseline="0" dirty="0" smtClean="0"/>
              <a:t>2. </a:t>
            </a:r>
            <a:r>
              <a:rPr lang="zh-CN" altLang="en-US" baseline="0" dirty="0" smtClean="0"/>
              <a:t>核心</a:t>
            </a:r>
            <a:r>
              <a:rPr lang="en-US" altLang="zh-CN" baseline="0" dirty="0" smtClean="0"/>
              <a:t>idea</a:t>
            </a:r>
            <a:r>
              <a:rPr lang="zh-CN" altLang="en-US" baseline="0" dirty="0" smtClean="0"/>
              <a:t>提供者 </a:t>
            </a:r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推动故事发展</a:t>
            </a:r>
            <a:endParaRPr lang="en-US" altLang="zh-CN" baseline="0" dirty="0" smtClean="0"/>
          </a:p>
          <a:p>
            <a:r>
              <a:rPr lang="zh-CN" altLang="en-US" baseline="0" dirty="0" smtClean="0"/>
              <a:t>忌：</a:t>
            </a:r>
            <a:r>
              <a:rPr lang="en-US" altLang="zh-CN" baseline="0" dirty="0" smtClean="0"/>
              <a:t>1. </a:t>
            </a:r>
            <a:r>
              <a:rPr lang="zh-CN" altLang="en-US" baseline="0" dirty="0" smtClean="0"/>
              <a:t>跟人家抬杠 必须用你的 </a:t>
            </a:r>
            <a:r>
              <a:rPr lang="en-US" altLang="zh-CN" baseline="0" dirty="0" smtClean="0"/>
              <a:t>2. </a:t>
            </a:r>
            <a:r>
              <a:rPr lang="zh-CN" altLang="en-US" baseline="0" dirty="0" smtClean="0"/>
              <a:t>太重视细节 一直在争辩不服从 </a:t>
            </a:r>
            <a:r>
              <a:rPr lang="en-US" altLang="zh-CN" baseline="0" dirty="0" smtClean="0"/>
              <a:t>3. </a:t>
            </a:r>
            <a:r>
              <a:rPr lang="zh-CN" altLang="en-US" baseline="0" dirty="0" smtClean="0"/>
              <a:t>原则性错误出现的时候随大流 中化信息面试 </a:t>
            </a:r>
            <a:r>
              <a:rPr lang="en-US" altLang="zh-CN" baseline="0" dirty="0" smtClean="0"/>
              <a:t>4.</a:t>
            </a:r>
            <a:r>
              <a:rPr lang="zh-CN" altLang="en-US" baseline="0" dirty="0" smtClean="0"/>
              <a:t>一言不发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54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脚步轻 关门开门 拉椅子坐下 是否让携带笔 是否需要携带简历 都准备好</a:t>
            </a:r>
            <a:endParaRPr lang="en-US" altLang="zh-CN" dirty="0" smtClean="0"/>
          </a:p>
          <a:p>
            <a:r>
              <a:rPr lang="zh-CN" altLang="en-US" dirty="0" smtClean="0"/>
              <a:t>回答问题看着面试官 眼神交流 有反应呼应（点头等等）</a:t>
            </a:r>
            <a:endParaRPr lang="en-US" altLang="zh-CN" dirty="0" smtClean="0"/>
          </a:p>
          <a:p>
            <a:r>
              <a:rPr lang="zh-CN" altLang="en-US" dirty="0" smtClean="0"/>
              <a:t>前期可以准备一些问题的回答 准备的和临场的问题要注重逻辑</a:t>
            </a:r>
            <a:endParaRPr lang="en-US" altLang="zh-CN" dirty="0" smtClean="0"/>
          </a:p>
          <a:p>
            <a:r>
              <a:rPr lang="zh-CN" altLang="en-US" dirty="0" smtClean="0"/>
              <a:t>招技术的话笔试有可能有技术 面试不会现场写（建信基金写了 电信某部门据说也写了）会问数据结构算法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项目这种 让你讲</a:t>
            </a:r>
            <a:endParaRPr lang="en-US" altLang="zh-CN" dirty="0" smtClean="0"/>
          </a:p>
          <a:p>
            <a:r>
              <a:rPr lang="zh-CN" altLang="en-US" dirty="0" smtClean="0"/>
              <a:t>人寿问：现在我们有一个公众号有什么问题 你提出三点建议。</a:t>
            </a:r>
            <a:endParaRPr lang="en-US" altLang="zh-CN" dirty="0" smtClean="0"/>
          </a:p>
          <a:p>
            <a:r>
              <a:rPr lang="zh-CN" altLang="en-US" dirty="0" smtClean="0"/>
              <a:t>你在上学期间遇到过最困难的事情是什么 你怎么解决的</a:t>
            </a:r>
            <a:endParaRPr lang="en-US" altLang="zh-CN" dirty="0" smtClean="0"/>
          </a:p>
          <a:p>
            <a:r>
              <a:rPr lang="zh-CN" altLang="en-US" dirty="0" smtClean="0"/>
              <a:t>别人对你最常用的三个形容词</a:t>
            </a:r>
            <a:r>
              <a:rPr lang="zh-CN" altLang="en-US" baseline="0" dirty="0" smtClean="0"/>
              <a:t> 概括一下</a:t>
            </a:r>
            <a:r>
              <a:rPr lang="zh-CN" altLang="en-US" dirty="0" smtClean="0"/>
              <a:t> 其实就是问你你是什么人 靠谱做事 简单做人 热情？看自己了</a:t>
            </a:r>
            <a:endParaRPr lang="en-US" altLang="zh-CN" dirty="0" smtClean="0"/>
          </a:p>
          <a:p>
            <a:r>
              <a:rPr lang="zh-CN" altLang="en-US" dirty="0" smtClean="0"/>
              <a:t>从小有没有遇到过什么挫折的事情</a:t>
            </a:r>
            <a:endParaRPr lang="en-US" altLang="zh-CN" dirty="0" smtClean="0"/>
          </a:p>
          <a:p>
            <a:r>
              <a:rPr lang="zh-CN" altLang="en-US" dirty="0" smtClean="0"/>
              <a:t>为什么来我们这儿 而不去</a:t>
            </a:r>
            <a:r>
              <a:rPr lang="en-US" altLang="zh-CN" dirty="0" smtClean="0"/>
              <a:t>XX </a:t>
            </a:r>
            <a:r>
              <a:rPr lang="zh-CN" altLang="en-US" dirty="0" smtClean="0"/>
              <a:t>例如来银行不去券商 来券商不去银行</a:t>
            </a:r>
            <a:endParaRPr lang="en-US" altLang="zh-CN" dirty="0" smtClean="0"/>
          </a:p>
          <a:p>
            <a:r>
              <a:rPr lang="zh-CN" altLang="en-US" dirty="0" smtClean="0"/>
              <a:t>我是一块砖 哪里需要哪里搬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99863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什么类型的工作需要什么实习之前说了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5206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29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和找对象一样 没有好不好 只有合适不合适</a:t>
            </a:r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283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3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144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4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71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099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133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除了这四项以外，还有薪酬我没有提及，但肯定都是越多越好。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这四项的优先级是什么？这决定了你未来的每一步。</a:t>
            </a:r>
            <a:endParaRPr lang="en-US" altLang="zh-CN" dirty="0" smtClean="0"/>
          </a:p>
          <a:p>
            <a:r>
              <a:rPr lang="zh-CN" altLang="en-US" dirty="0" smtClean="0"/>
              <a:t>户口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断崖式下跌，优秀毕业生加分，男生女生区别，户口元旦后过年左右出指标，可以签个户口稳的再毁约？</a:t>
            </a:r>
            <a:endParaRPr lang="en-US" altLang="zh-CN" dirty="0" smtClean="0"/>
          </a:p>
          <a:p>
            <a:r>
              <a:rPr lang="zh-CN" altLang="en-US" dirty="0" smtClean="0"/>
              <a:t>技术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专业研究除了通信企业外研究院也是，但是在外人看来北邮都是码农。</a:t>
            </a:r>
            <a:endParaRPr lang="en-US" altLang="zh-CN" dirty="0" smtClean="0"/>
          </a:p>
          <a:p>
            <a:r>
              <a:rPr lang="zh-CN" altLang="en-US" dirty="0" smtClean="0"/>
              <a:t>行业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其实也可以考虑其他的方向，不要拘泥。</a:t>
            </a:r>
            <a:endParaRPr lang="en-US" altLang="zh-CN" dirty="0" smtClean="0"/>
          </a:p>
          <a:p>
            <a:r>
              <a:rPr lang="zh-CN" altLang="en-US" dirty="0" smtClean="0"/>
              <a:t>职业规划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男生女生不同（韩总亚马逊，常总国开行）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479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552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97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905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6126486"/>
            <a:ext cx="9143999" cy="731514"/>
            <a:chOff x="1" y="2947547"/>
            <a:chExt cx="9143999" cy="2827685"/>
          </a:xfrm>
        </p:grpSpPr>
        <p:sp>
          <p:nvSpPr>
            <p:cNvPr id="5" name="任意多边形 4"/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003B7D"/>
                </a:gs>
                <a:gs pos="100000">
                  <a:srgbClr val="34227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chemeClr val="bg1"/>
                </a:gs>
                <a:gs pos="100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-7" y="-1"/>
            <a:ext cx="9144001" cy="1882013"/>
            <a:chOff x="1" y="2994858"/>
            <a:chExt cx="9144001" cy="3162457"/>
          </a:xfrm>
        </p:grpSpPr>
        <p:sp>
          <p:nvSpPr>
            <p:cNvPr id="8" name="任意多边形 7"/>
            <p:cNvSpPr/>
            <p:nvPr/>
          </p:nvSpPr>
          <p:spPr>
            <a:xfrm>
              <a:off x="1" y="2994858"/>
              <a:ext cx="9143999" cy="215401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003B7D"/>
                </a:gs>
                <a:gs pos="100000">
                  <a:srgbClr val="34227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" y="3474503"/>
              <a:ext cx="9143999" cy="2682812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17000">
                  <a:schemeClr val="bg1"/>
                </a:gs>
                <a:gs pos="100000">
                  <a:srgbClr val="DFDFDF">
                    <a:lumMod val="73000"/>
                    <a:lumOff val="27000"/>
                  </a:srgbClr>
                </a:gs>
                <a:gs pos="81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 userDrawn="1"/>
        </p:nvSpPr>
        <p:spPr>
          <a:xfrm>
            <a:off x="5812524" y="6511210"/>
            <a:ext cx="278242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800" kern="1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00" kern="1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设计：</a:t>
            </a:r>
            <a:r>
              <a:rPr lang="en-US" altLang="zh-CN" sz="800" kern="1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00" kern="1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设计教程网</a:t>
            </a:r>
            <a:r>
              <a:rPr lang="en-US" altLang="zh-CN" sz="800" kern="1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kern="1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登陆网址：</a:t>
            </a:r>
            <a:r>
              <a:rPr lang="en-US" altLang="zh-CN" sz="800" kern="1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www.pptfans.cn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703044" y="6511211"/>
            <a:ext cx="211221" cy="2154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53759" y="6511210"/>
            <a:ext cx="1426031" cy="21544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zh-CN" altLang="en-US" sz="800" b="1" kern="1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这里输入学校或者班级的名称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37140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405" y="341858"/>
            <a:ext cx="625059" cy="6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93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702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098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"/>
          <p:cNvSpPr>
            <a:spLocks noChangeArrowheads="1"/>
          </p:cNvSpPr>
          <p:nvPr userDrawn="1"/>
        </p:nvSpPr>
        <p:spPr bwMode="auto">
          <a:xfrm>
            <a:off x="-6324600" y="6096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027" name="TextBox 3"/>
          <p:cNvSpPr txBox="1">
            <a:spLocks noChangeArrowheads="1"/>
          </p:cNvSpPr>
          <p:nvPr userDrawn="1"/>
        </p:nvSpPr>
        <p:spPr bwMode="auto">
          <a:xfrm>
            <a:off x="2081213" y="2679700"/>
            <a:ext cx="5502275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4" r:id="rId2"/>
    <p:sldLayoutId id="2147483672" r:id="rId3"/>
    <p:sldLayoutId id="2147483675" r:id="rId4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宋体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宋体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宋体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15584"/>
          </a:xfrm>
          <a:prstGeom prst="rect">
            <a:avLst/>
          </a:prstGeom>
        </p:spPr>
      </p:pic>
      <p:sp>
        <p:nvSpPr>
          <p:cNvPr id="15" name="任意多边形 14"/>
          <p:cNvSpPr/>
          <p:nvPr/>
        </p:nvSpPr>
        <p:spPr>
          <a:xfrm>
            <a:off x="0" y="2842036"/>
            <a:ext cx="9143999" cy="2051818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gradFill>
            <a:gsLst>
              <a:gs pos="0">
                <a:srgbClr val="003B7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0" y="3379990"/>
            <a:ext cx="9143999" cy="3478011"/>
          </a:xfrm>
          <a:custGeom>
            <a:avLst/>
            <a:gdLst>
              <a:gd name="connsiteX0" fmla="*/ 9143999 w 9143999"/>
              <a:gd name="connsiteY0" fmla="*/ 0 h 3478011"/>
              <a:gd name="connsiteX1" fmla="*/ 9143999 w 9143999"/>
              <a:gd name="connsiteY1" fmla="*/ 1393716 h 3478011"/>
              <a:gd name="connsiteX2" fmla="*/ 9143999 w 9143999"/>
              <a:gd name="connsiteY2" fmla="*/ 1513865 h 3478011"/>
              <a:gd name="connsiteX3" fmla="*/ 9143999 w 9143999"/>
              <a:gd name="connsiteY3" fmla="*/ 3478011 h 3478011"/>
              <a:gd name="connsiteX4" fmla="*/ 0 w 9143999"/>
              <a:gd name="connsiteY4" fmla="*/ 3478011 h 3478011"/>
              <a:gd name="connsiteX5" fmla="*/ 0 w 9143999"/>
              <a:gd name="connsiteY5" fmla="*/ 1513865 h 3478011"/>
              <a:gd name="connsiteX6" fmla="*/ 0 w 9143999"/>
              <a:gd name="connsiteY6" fmla="*/ 1393716 h 3478011"/>
              <a:gd name="connsiteX7" fmla="*/ 0 w 9143999"/>
              <a:gd name="connsiteY7" fmla="*/ 846204 h 3478011"/>
              <a:gd name="connsiteX8" fmla="*/ 303379 w 9143999"/>
              <a:gd name="connsiteY8" fmla="*/ 970246 h 3478011"/>
              <a:gd name="connsiteX9" fmla="*/ 8360497 w 9143999"/>
              <a:gd name="connsiteY9" fmla="*/ 342756 h 3478011"/>
              <a:gd name="connsiteX10" fmla="*/ 8941037 w 9143999"/>
              <a:gd name="connsiteY10" fmla="*/ 98098 h 347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3999" h="3478011">
                <a:moveTo>
                  <a:pt x="9143999" y="0"/>
                </a:moveTo>
                <a:lnTo>
                  <a:pt x="9143999" y="1393716"/>
                </a:lnTo>
                <a:lnTo>
                  <a:pt x="9143999" y="1513865"/>
                </a:lnTo>
                <a:lnTo>
                  <a:pt x="9143999" y="3478011"/>
                </a:lnTo>
                <a:lnTo>
                  <a:pt x="0" y="3478011"/>
                </a:lnTo>
                <a:lnTo>
                  <a:pt x="0" y="1513865"/>
                </a:lnTo>
                <a:lnTo>
                  <a:pt x="0" y="1393716"/>
                </a:lnTo>
                <a:lnTo>
                  <a:pt x="0" y="846204"/>
                </a:lnTo>
                <a:lnTo>
                  <a:pt x="303379" y="970246"/>
                </a:lnTo>
                <a:cubicBezTo>
                  <a:pt x="2685816" y="1852356"/>
                  <a:pt x="6241504" y="1135756"/>
                  <a:pt x="8360497" y="342756"/>
                </a:cubicBezTo>
                <a:cubicBezTo>
                  <a:pt x="8544757" y="273800"/>
                  <a:pt x="8739002" y="191802"/>
                  <a:pt x="8941037" y="98098"/>
                </a:cubicBezTo>
                <a:close/>
              </a:path>
            </a:pathLst>
          </a:custGeom>
          <a:gradFill flip="none" rotWithShape="1">
            <a:gsLst>
              <a:gs pos="17000">
                <a:schemeClr val="bg1"/>
              </a:gs>
              <a:gs pos="100000">
                <a:srgbClr val="DFDFDF">
                  <a:lumMod val="52000"/>
                  <a:lumOff val="48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3238" y="5997132"/>
            <a:ext cx="4284980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柴晖依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标题 3"/>
          <p:cNvSpPr>
            <a:spLocks noGrp="1"/>
          </p:cNvSpPr>
          <p:nvPr>
            <p:ph type="title" idx="4294967295"/>
          </p:nvPr>
        </p:nvSpPr>
        <p:spPr>
          <a:xfrm>
            <a:off x="503238" y="5272088"/>
            <a:ext cx="51355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200" dirty="0">
                <a:solidFill>
                  <a:srgbClr val="003B7D"/>
                </a:solidFill>
              </a:rPr>
              <a:t>柴晖</a:t>
            </a:r>
            <a:r>
              <a:rPr lang="zh-CN" altLang="en-US" sz="3200" dirty="0" smtClean="0">
                <a:solidFill>
                  <a:srgbClr val="003B7D"/>
                </a:solidFill>
              </a:rPr>
              <a:t>依国企求职分享</a:t>
            </a:r>
            <a:endParaRPr lang="zh-CN" altLang="en-US" sz="3200" dirty="0">
              <a:solidFill>
                <a:srgbClr val="003B7D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629" y="5176039"/>
            <a:ext cx="1363670" cy="136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8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-1" y="0"/>
            <a:ext cx="4368801" cy="6858000"/>
          </a:xfrm>
          <a:prstGeom prst="rect">
            <a:avLst/>
          </a:prstGeom>
          <a:gradFill>
            <a:gsLst>
              <a:gs pos="0">
                <a:srgbClr val="003B7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 bwMode="auto">
          <a:xfrm rot="5400000" flipV="1">
            <a:off x="1270707" y="-1270708"/>
            <a:ext cx="1827382" cy="4368800"/>
          </a:xfrm>
          <a:prstGeom prst="rect">
            <a:avLst/>
          </a:prstGeom>
          <a:gradFill>
            <a:gsLst>
              <a:gs pos="0">
                <a:srgbClr val="003B7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371901" y="3861106"/>
            <a:ext cx="1624987" cy="4368801"/>
          </a:xfrm>
          <a:prstGeom prst="rect">
            <a:avLst/>
          </a:prstGeom>
          <a:gradFill>
            <a:gsLst>
              <a:gs pos="0">
                <a:srgbClr val="003B7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0" y="1070223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8" r="-17918"/>
          <a:stretch/>
        </p:blipFill>
        <p:spPr bwMode="auto">
          <a:xfrm>
            <a:off x="0" y="2190706"/>
            <a:ext cx="4212239" cy="267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任意多边形 38"/>
          <p:cNvSpPr/>
          <p:nvPr/>
        </p:nvSpPr>
        <p:spPr>
          <a:xfrm rot="16200000">
            <a:off x="67870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044856 w 9143999"/>
              <a:gd name="connsiteY5" fmla="*/ 57555 h 2051818"/>
              <a:gd name="connsiteX6" fmla="*/ 9143999 w 9143999"/>
              <a:gd name="connsiteY6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130228 h 2182046"/>
              <a:gd name="connsiteX1" fmla="*/ 9143999 w 9143999"/>
              <a:gd name="connsiteY1" fmla="*/ 2182046 h 2182046"/>
              <a:gd name="connsiteX2" fmla="*/ 0 w 9143999"/>
              <a:gd name="connsiteY2" fmla="*/ 2182046 h 2182046"/>
              <a:gd name="connsiteX3" fmla="*/ 0 w 9143999"/>
              <a:gd name="connsiteY3" fmla="*/ 1334305 h 2182046"/>
              <a:gd name="connsiteX4" fmla="*/ 6027 w 9143999"/>
              <a:gd name="connsiteY4" fmla="*/ 0 h 2182046"/>
              <a:gd name="connsiteX5" fmla="*/ 9143999 w 9143999"/>
              <a:gd name="connsiteY5" fmla="*/ 130228 h 2182046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6028 w 9143999"/>
              <a:gd name="connsiteY4" fmla="*/ 11147 h 2127943"/>
              <a:gd name="connsiteX5" fmla="*/ 9124647 w 9143999"/>
              <a:gd name="connsiteY5" fmla="*/ 0 h 2127943"/>
              <a:gd name="connsiteX0" fmla="*/ 9138134 w 9157486"/>
              <a:gd name="connsiteY0" fmla="*/ 0 h 2127943"/>
              <a:gd name="connsiteX1" fmla="*/ 9157486 w 9157486"/>
              <a:gd name="connsiteY1" fmla="*/ 2127943 h 2127943"/>
              <a:gd name="connsiteX2" fmla="*/ 13487 w 9157486"/>
              <a:gd name="connsiteY2" fmla="*/ 2127943 h 2127943"/>
              <a:gd name="connsiteX3" fmla="*/ 13487 w 9157486"/>
              <a:gd name="connsiteY3" fmla="*/ 1280202 h 2127943"/>
              <a:gd name="connsiteX4" fmla="*/ 163 w 9157486"/>
              <a:gd name="connsiteY4" fmla="*/ 141648 h 2127943"/>
              <a:gd name="connsiteX5" fmla="*/ 9138134 w 9157486"/>
              <a:gd name="connsiteY5" fmla="*/ 0 h 212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gradFill>
            <a:gsLst>
              <a:gs pos="0">
                <a:srgbClr val="003B7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16200000">
            <a:off x="2269997" y="-16039"/>
            <a:ext cx="6868891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" fmla="*/ 6858000 w 6941935"/>
              <a:gd name="connsiteY0" fmla="*/ 56823 h 6516240"/>
              <a:gd name="connsiteX1" fmla="*/ 6858000 w 6941935"/>
              <a:gd name="connsiteY1" fmla="*/ 1732102 h 6516240"/>
              <a:gd name="connsiteX2" fmla="*/ 6858000 w 6941935"/>
              <a:gd name="connsiteY2" fmla="*/ 1876524 h 6516240"/>
              <a:gd name="connsiteX3" fmla="*/ 6858000 w 6941935"/>
              <a:gd name="connsiteY3" fmla="*/ 2335590 h 6516240"/>
              <a:gd name="connsiteX4" fmla="*/ 6858000 w 6941935"/>
              <a:gd name="connsiteY4" fmla="*/ 4010869 h 6516240"/>
              <a:gd name="connsiteX5" fmla="*/ 6858000 w 6941935"/>
              <a:gd name="connsiteY5" fmla="*/ 4155291 h 6516240"/>
              <a:gd name="connsiteX6" fmla="*/ 6858000 w 6941935"/>
              <a:gd name="connsiteY6" fmla="*/ 4237473 h 6516240"/>
              <a:gd name="connsiteX7" fmla="*/ 6858000 w 6941935"/>
              <a:gd name="connsiteY7" fmla="*/ 6516240 h 6516240"/>
              <a:gd name="connsiteX8" fmla="*/ 0 w 6941935"/>
              <a:gd name="connsiteY8" fmla="*/ 6516240 h 6516240"/>
              <a:gd name="connsiteX9" fmla="*/ 0 w 6941935"/>
              <a:gd name="connsiteY9" fmla="*/ 4237473 h 6516240"/>
              <a:gd name="connsiteX10" fmla="*/ 0 w 6941935"/>
              <a:gd name="connsiteY10" fmla="*/ 4155291 h 6516240"/>
              <a:gd name="connsiteX11" fmla="*/ 0 w 6941935"/>
              <a:gd name="connsiteY11" fmla="*/ 4010869 h 6516240"/>
              <a:gd name="connsiteX12" fmla="*/ 0 w 6941935"/>
              <a:gd name="connsiteY12" fmla="*/ 3352747 h 6516240"/>
              <a:gd name="connsiteX13" fmla="*/ 0 w 6941935"/>
              <a:gd name="connsiteY13" fmla="*/ 1876524 h 6516240"/>
              <a:gd name="connsiteX14" fmla="*/ 0 w 6941935"/>
              <a:gd name="connsiteY14" fmla="*/ 1732102 h 6516240"/>
              <a:gd name="connsiteX15" fmla="*/ 0 w 6941935"/>
              <a:gd name="connsiteY15" fmla="*/ 1073980 h 6516240"/>
              <a:gd name="connsiteX16" fmla="*/ 227535 w 6941935"/>
              <a:gd name="connsiteY16" fmla="*/ 1223081 h 6516240"/>
              <a:gd name="connsiteX17" fmla="*/ 6270374 w 6941935"/>
              <a:gd name="connsiteY17" fmla="*/ 468824 h 6516240"/>
              <a:gd name="connsiteX18" fmla="*/ 6858000 w 6941935"/>
              <a:gd name="connsiteY18" fmla="*/ 56823 h 6516240"/>
              <a:gd name="connsiteX0" fmla="*/ 6858000 w 6858000"/>
              <a:gd name="connsiteY0" fmla="*/ 4734 h 6464151"/>
              <a:gd name="connsiteX1" fmla="*/ 6858000 w 6858000"/>
              <a:gd name="connsiteY1" fmla="*/ 1680013 h 6464151"/>
              <a:gd name="connsiteX2" fmla="*/ 6858000 w 6858000"/>
              <a:gd name="connsiteY2" fmla="*/ 1824435 h 6464151"/>
              <a:gd name="connsiteX3" fmla="*/ 6858000 w 6858000"/>
              <a:gd name="connsiteY3" fmla="*/ 2283501 h 6464151"/>
              <a:gd name="connsiteX4" fmla="*/ 6858000 w 6858000"/>
              <a:gd name="connsiteY4" fmla="*/ 3958780 h 6464151"/>
              <a:gd name="connsiteX5" fmla="*/ 6858000 w 6858000"/>
              <a:gd name="connsiteY5" fmla="*/ 4103202 h 6464151"/>
              <a:gd name="connsiteX6" fmla="*/ 6858000 w 6858000"/>
              <a:gd name="connsiteY6" fmla="*/ 4185384 h 6464151"/>
              <a:gd name="connsiteX7" fmla="*/ 6858000 w 6858000"/>
              <a:gd name="connsiteY7" fmla="*/ 6464151 h 6464151"/>
              <a:gd name="connsiteX8" fmla="*/ 0 w 6858000"/>
              <a:gd name="connsiteY8" fmla="*/ 6464151 h 6464151"/>
              <a:gd name="connsiteX9" fmla="*/ 0 w 6858000"/>
              <a:gd name="connsiteY9" fmla="*/ 4185384 h 6464151"/>
              <a:gd name="connsiteX10" fmla="*/ 0 w 6858000"/>
              <a:gd name="connsiteY10" fmla="*/ 4103202 h 6464151"/>
              <a:gd name="connsiteX11" fmla="*/ 0 w 6858000"/>
              <a:gd name="connsiteY11" fmla="*/ 3958780 h 6464151"/>
              <a:gd name="connsiteX12" fmla="*/ 0 w 6858000"/>
              <a:gd name="connsiteY12" fmla="*/ 3300658 h 6464151"/>
              <a:gd name="connsiteX13" fmla="*/ 0 w 6858000"/>
              <a:gd name="connsiteY13" fmla="*/ 1824435 h 6464151"/>
              <a:gd name="connsiteX14" fmla="*/ 0 w 6858000"/>
              <a:gd name="connsiteY14" fmla="*/ 1680013 h 6464151"/>
              <a:gd name="connsiteX15" fmla="*/ 0 w 6858000"/>
              <a:gd name="connsiteY15" fmla="*/ 1021891 h 6464151"/>
              <a:gd name="connsiteX16" fmla="*/ 227535 w 6858000"/>
              <a:gd name="connsiteY16" fmla="*/ 1170992 h 6464151"/>
              <a:gd name="connsiteX17" fmla="*/ 6858000 w 6858000"/>
              <a:gd name="connsiteY17" fmla="*/ 4734 h 6464151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858000 w 6858000"/>
              <a:gd name="connsiteY17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1989615 h 7431875"/>
              <a:gd name="connsiteX16" fmla="*/ 6858003 w 6858003"/>
              <a:gd name="connsiteY16" fmla="*/ 0 h 7431875"/>
              <a:gd name="connsiteX0" fmla="*/ 6872517 w 6872517"/>
              <a:gd name="connsiteY0" fmla="*/ 0 h 7431875"/>
              <a:gd name="connsiteX1" fmla="*/ 6872514 w 6872517"/>
              <a:gd name="connsiteY1" fmla="*/ 2647737 h 7431875"/>
              <a:gd name="connsiteX2" fmla="*/ 6872514 w 6872517"/>
              <a:gd name="connsiteY2" fmla="*/ 2792159 h 7431875"/>
              <a:gd name="connsiteX3" fmla="*/ 6872514 w 6872517"/>
              <a:gd name="connsiteY3" fmla="*/ 3251225 h 7431875"/>
              <a:gd name="connsiteX4" fmla="*/ 6872514 w 6872517"/>
              <a:gd name="connsiteY4" fmla="*/ 4926504 h 7431875"/>
              <a:gd name="connsiteX5" fmla="*/ 6872514 w 6872517"/>
              <a:gd name="connsiteY5" fmla="*/ 5070926 h 7431875"/>
              <a:gd name="connsiteX6" fmla="*/ 6872514 w 6872517"/>
              <a:gd name="connsiteY6" fmla="*/ 5153108 h 7431875"/>
              <a:gd name="connsiteX7" fmla="*/ 6872514 w 6872517"/>
              <a:gd name="connsiteY7" fmla="*/ 7431875 h 7431875"/>
              <a:gd name="connsiteX8" fmla="*/ 14514 w 6872517"/>
              <a:gd name="connsiteY8" fmla="*/ 7431875 h 7431875"/>
              <a:gd name="connsiteX9" fmla="*/ 14514 w 6872517"/>
              <a:gd name="connsiteY9" fmla="*/ 5153108 h 7431875"/>
              <a:gd name="connsiteX10" fmla="*/ 14514 w 6872517"/>
              <a:gd name="connsiteY10" fmla="*/ 5070926 h 7431875"/>
              <a:gd name="connsiteX11" fmla="*/ 14514 w 6872517"/>
              <a:gd name="connsiteY11" fmla="*/ 4926504 h 7431875"/>
              <a:gd name="connsiteX12" fmla="*/ 14514 w 6872517"/>
              <a:gd name="connsiteY12" fmla="*/ 4268382 h 7431875"/>
              <a:gd name="connsiteX13" fmla="*/ 14514 w 6872517"/>
              <a:gd name="connsiteY13" fmla="*/ 2792159 h 7431875"/>
              <a:gd name="connsiteX14" fmla="*/ 14514 w 6872517"/>
              <a:gd name="connsiteY14" fmla="*/ 2647737 h 7431875"/>
              <a:gd name="connsiteX15" fmla="*/ 0 w 6872517"/>
              <a:gd name="connsiteY15" fmla="*/ 480129 h 7431875"/>
              <a:gd name="connsiteX16" fmla="*/ 6872517 w 6872517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552701 h 7431875"/>
              <a:gd name="connsiteX16" fmla="*/ 6858003 w 6858003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552701 h 7431875"/>
              <a:gd name="connsiteX15" fmla="*/ 6858003 w 6858003"/>
              <a:gd name="connsiteY15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552701 h 7431875"/>
              <a:gd name="connsiteX14" fmla="*/ 6858003 w 6858003"/>
              <a:gd name="connsiteY14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552701 h 7431875"/>
              <a:gd name="connsiteX13" fmla="*/ 6858003 w 6858003"/>
              <a:gd name="connsiteY13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552701 h 7431875"/>
              <a:gd name="connsiteX12" fmla="*/ 6858003 w 6858003"/>
              <a:gd name="connsiteY12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52701 h 7431875"/>
              <a:gd name="connsiteX11" fmla="*/ 6858003 w 6858003"/>
              <a:gd name="connsiteY11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52701 h 7431875"/>
              <a:gd name="connsiteX10" fmla="*/ 6858003 w 6858003"/>
              <a:gd name="connsiteY10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7431875 h 7431875"/>
              <a:gd name="connsiteX7" fmla="*/ 0 w 6858003"/>
              <a:gd name="connsiteY7" fmla="*/ 7431875 h 7431875"/>
              <a:gd name="connsiteX8" fmla="*/ 0 w 6858003"/>
              <a:gd name="connsiteY8" fmla="*/ 552701 h 7431875"/>
              <a:gd name="connsiteX9" fmla="*/ 6858003 w 6858003"/>
              <a:gd name="connsiteY9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7431875 h 7431875"/>
              <a:gd name="connsiteX6" fmla="*/ 0 w 6858003"/>
              <a:gd name="connsiteY6" fmla="*/ 7431875 h 7431875"/>
              <a:gd name="connsiteX7" fmla="*/ 0 w 6858003"/>
              <a:gd name="connsiteY7" fmla="*/ 552701 h 7431875"/>
              <a:gd name="connsiteX8" fmla="*/ 6858003 w 6858003"/>
              <a:gd name="connsiteY8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7431875 h 7431875"/>
              <a:gd name="connsiteX5" fmla="*/ 0 w 6858003"/>
              <a:gd name="connsiteY5" fmla="*/ 7431875 h 7431875"/>
              <a:gd name="connsiteX6" fmla="*/ 0 w 6858003"/>
              <a:gd name="connsiteY6" fmla="*/ 552701 h 7431875"/>
              <a:gd name="connsiteX7" fmla="*/ 6858003 w 6858003"/>
              <a:gd name="connsiteY7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7431875 h 7431875"/>
              <a:gd name="connsiteX4" fmla="*/ 0 w 6858003"/>
              <a:gd name="connsiteY4" fmla="*/ 7431875 h 7431875"/>
              <a:gd name="connsiteX5" fmla="*/ 0 w 6858003"/>
              <a:gd name="connsiteY5" fmla="*/ 552701 h 7431875"/>
              <a:gd name="connsiteX6" fmla="*/ 6858003 w 6858003"/>
              <a:gd name="connsiteY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7431875 h 7431875"/>
              <a:gd name="connsiteX3" fmla="*/ 0 w 6858003"/>
              <a:gd name="connsiteY3" fmla="*/ 7431875 h 7431875"/>
              <a:gd name="connsiteX4" fmla="*/ 0 w 6858003"/>
              <a:gd name="connsiteY4" fmla="*/ 552701 h 7431875"/>
              <a:gd name="connsiteX5" fmla="*/ 6858003 w 6858003"/>
              <a:gd name="connsiteY5" fmla="*/ 0 h 7431875"/>
              <a:gd name="connsiteX0" fmla="*/ 6872517 w 6872517"/>
              <a:gd name="connsiteY0" fmla="*/ 42385 h 6879174"/>
              <a:gd name="connsiteX1" fmla="*/ 6858000 w 6872517"/>
              <a:gd name="connsiteY1" fmla="*/ 2095036 h 6879174"/>
              <a:gd name="connsiteX2" fmla="*/ 6858000 w 6872517"/>
              <a:gd name="connsiteY2" fmla="*/ 6879174 h 6879174"/>
              <a:gd name="connsiteX3" fmla="*/ 0 w 6872517"/>
              <a:gd name="connsiteY3" fmla="*/ 6879174 h 6879174"/>
              <a:gd name="connsiteX4" fmla="*/ 0 w 6872517"/>
              <a:gd name="connsiteY4" fmla="*/ 0 h 6879174"/>
              <a:gd name="connsiteX5" fmla="*/ 6872517 w 6872517"/>
              <a:gd name="connsiteY5" fmla="*/ 42385 h 6879174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56191 w 6858000"/>
              <a:gd name="connsiteY0" fmla="*/ 2147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14742 h 6879174"/>
              <a:gd name="connsiteX0" fmla="*/ 6856191 w 6858000"/>
              <a:gd name="connsiteY0" fmla="*/ 209979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09979 h 6879174"/>
              <a:gd name="connsiteX0" fmla="*/ 6868891 w 6868891"/>
              <a:gd name="connsiteY0" fmla="*/ 197279 h 6879174"/>
              <a:gd name="connsiteX1" fmla="*/ 6858000 w 6868891"/>
              <a:gd name="connsiteY1" fmla="*/ 2095036 h 6879174"/>
              <a:gd name="connsiteX2" fmla="*/ 6858000 w 6868891"/>
              <a:gd name="connsiteY2" fmla="*/ 6879174 h 6879174"/>
              <a:gd name="connsiteX3" fmla="*/ 0 w 6868891"/>
              <a:gd name="connsiteY3" fmla="*/ 6879174 h 6879174"/>
              <a:gd name="connsiteX4" fmla="*/ 0 w 6868891"/>
              <a:gd name="connsiteY4" fmla="*/ 0 h 6879174"/>
              <a:gd name="connsiteX5" fmla="*/ 6868891 w 6868891"/>
              <a:gd name="connsiteY5" fmla="*/ 197279 h 6879174"/>
              <a:gd name="connsiteX0" fmla="*/ 6868891 w 7721392"/>
              <a:gd name="connsiteY0" fmla="*/ 197279 h 6879174"/>
              <a:gd name="connsiteX1" fmla="*/ 6858000 w 7721392"/>
              <a:gd name="connsiteY1" fmla="*/ 6879174 h 6879174"/>
              <a:gd name="connsiteX2" fmla="*/ 0 w 7721392"/>
              <a:gd name="connsiteY2" fmla="*/ 6879174 h 6879174"/>
              <a:gd name="connsiteX3" fmla="*/ 0 w 7721392"/>
              <a:gd name="connsiteY3" fmla="*/ 0 h 6879174"/>
              <a:gd name="connsiteX4" fmla="*/ 6868891 w 7721392"/>
              <a:gd name="connsiteY4" fmla="*/ 197279 h 6879174"/>
              <a:gd name="connsiteX0" fmla="*/ 6868891 w 7373946"/>
              <a:gd name="connsiteY0" fmla="*/ 197279 h 6879174"/>
              <a:gd name="connsiteX1" fmla="*/ 6858000 w 7373946"/>
              <a:gd name="connsiteY1" fmla="*/ 6879174 h 6879174"/>
              <a:gd name="connsiteX2" fmla="*/ 0 w 7373946"/>
              <a:gd name="connsiteY2" fmla="*/ 6879174 h 6879174"/>
              <a:gd name="connsiteX3" fmla="*/ 0 w 7373946"/>
              <a:gd name="connsiteY3" fmla="*/ 0 h 6879174"/>
              <a:gd name="connsiteX4" fmla="*/ 6868891 w 7373946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7374082"/>
              <a:gd name="connsiteY0" fmla="*/ 197279 h 7217839"/>
              <a:gd name="connsiteX1" fmla="*/ 6858000 w 7374082"/>
              <a:gd name="connsiteY1" fmla="*/ 6879174 h 7217839"/>
              <a:gd name="connsiteX2" fmla="*/ 0 w 7374082"/>
              <a:gd name="connsiteY2" fmla="*/ 6879174 h 7217839"/>
              <a:gd name="connsiteX3" fmla="*/ 0 w 7374082"/>
              <a:gd name="connsiteY3" fmla="*/ 0 h 7217839"/>
              <a:gd name="connsiteX4" fmla="*/ 6868891 w 7374082"/>
              <a:gd name="connsiteY4" fmla="*/ 197279 h 7217839"/>
              <a:gd name="connsiteX0" fmla="*/ 6868891 w 7513044"/>
              <a:gd name="connsiteY0" fmla="*/ 197279 h 6879174"/>
              <a:gd name="connsiteX1" fmla="*/ 6858000 w 7513044"/>
              <a:gd name="connsiteY1" fmla="*/ 6879174 h 6879174"/>
              <a:gd name="connsiteX2" fmla="*/ 0 w 7513044"/>
              <a:gd name="connsiteY2" fmla="*/ 6879174 h 6879174"/>
              <a:gd name="connsiteX3" fmla="*/ 0 w 7513044"/>
              <a:gd name="connsiteY3" fmla="*/ 0 h 6879174"/>
              <a:gd name="connsiteX4" fmla="*/ 6868891 w 7513044"/>
              <a:gd name="connsiteY4" fmla="*/ 197279 h 6879174"/>
              <a:gd name="connsiteX0" fmla="*/ 6868891 w 7374082"/>
              <a:gd name="connsiteY0" fmla="*/ 197279 h 6879174"/>
              <a:gd name="connsiteX1" fmla="*/ 6858000 w 7374082"/>
              <a:gd name="connsiteY1" fmla="*/ 6879174 h 6879174"/>
              <a:gd name="connsiteX2" fmla="*/ 0 w 7374082"/>
              <a:gd name="connsiteY2" fmla="*/ 6879174 h 6879174"/>
              <a:gd name="connsiteX3" fmla="*/ 0 w 7374082"/>
              <a:gd name="connsiteY3" fmla="*/ 0 h 6879174"/>
              <a:gd name="connsiteX4" fmla="*/ 6868891 w 7374082"/>
              <a:gd name="connsiteY4" fmla="*/ 197279 h 6879174"/>
              <a:gd name="connsiteX0" fmla="*/ 6868891 w 6868891"/>
              <a:gd name="connsiteY0" fmla="*/ 197279 h 6879174"/>
              <a:gd name="connsiteX1" fmla="*/ 6858000 w 6868891"/>
              <a:gd name="connsiteY1" fmla="*/ 6879174 h 6879174"/>
              <a:gd name="connsiteX2" fmla="*/ 0 w 6868891"/>
              <a:gd name="connsiteY2" fmla="*/ 6879174 h 6879174"/>
              <a:gd name="connsiteX3" fmla="*/ 0 w 6868891"/>
              <a:gd name="connsiteY3" fmla="*/ 0 h 6879174"/>
              <a:gd name="connsiteX4" fmla="*/ 6868891 w 6868891"/>
              <a:gd name="connsiteY4" fmla="*/ 197279 h 687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gradFill flip="none" rotWithShape="1">
            <a:gsLst>
              <a:gs pos="25000">
                <a:schemeClr val="bg1"/>
              </a:gs>
              <a:gs pos="100000">
                <a:srgbClr val="DFDFDF">
                  <a:lumMod val="52000"/>
                  <a:lumOff val="48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5400" dist="25400" dir="10800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29404" y="4258152"/>
            <a:ext cx="316801" cy="3168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2209" y="4262664"/>
            <a:ext cx="9028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</a:p>
        </p:txBody>
      </p:sp>
      <p:sp>
        <p:nvSpPr>
          <p:cNvPr id="9" name="矩形 8"/>
          <p:cNvSpPr/>
          <p:nvPr/>
        </p:nvSpPr>
        <p:spPr>
          <a:xfrm>
            <a:off x="5629404" y="4691705"/>
            <a:ext cx="316801" cy="3168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2209" y="4696217"/>
            <a:ext cx="9028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期工作</a:t>
            </a:r>
            <a:endParaRPr lang="zh-CN" altLang="en-US" sz="14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29404" y="5125259"/>
            <a:ext cx="316801" cy="316801"/>
          </a:xfrm>
          <a:prstGeom prst="rect">
            <a:avLst/>
          </a:prstGeom>
          <a:solidFill>
            <a:srgbClr val="003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2209" y="5129771"/>
            <a:ext cx="9028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1400" b="1" dirty="0">
                <a:solidFill>
                  <a:srgbClr val="003B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r>
              <a:rPr lang="zh-CN" altLang="en-US" sz="1400" b="1" dirty="0" smtClean="0">
                <a:solidFill>
                  <a:srgbClr val="003B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历建议</a:t>
            </a:r>
            <a:endParaRPr lang="zh-CN" altLang="en-US" sz="1400" b="1" dirty="0">
              <a:solidFill>
                <a:srgbClr val="003B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29404" y="5558814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92209" y="5563326"/>
            <a:ext cx="9028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递建议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600376" y="3230751"/>
            <a:ext cx="25506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pc="67" dirty="0" smtClean="0">
                <a:ln w="11430">
                  <a:noFill/>
                </a:ln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r>
              <a:rPr lang="en-US" altLang="zh-CN" spc="67" dirty="0" smtClean="0">
                <a:ln w="11430">
                  <a:noFill/>
                </a:ln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| CONTENT</a:t>
            </a:r>
            <a:endParaRPr lang="en-US" altLang="zh-CN" spc="67" dirty="0">
              <a:ln w="11430">
                <a:noFill/>
              </a:ln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29404" y="5992369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92209" y="5996881"/>
            <a:ext cx="9028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面试建议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460" y="948259"/>
            <a:ext cx="3131739" cy="68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9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简历建议</a:t>
            </a:r>
            <a:endParaRPr lang="zh-CN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7" y="1739403"/>
            <a:ext cx="7744906" cy="203863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35" y="4269685"/>
            <a:ext cx="1200318" cy="3429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3" y="5054719"/>
            <a:ext cx="1143160" cy="3334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697" y="4279211"/>
            <a:ext cx="1495634" cy="333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539" y="5045193"/>
            <a:ext cx="1552792" cy="3429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64" y="4279211"/>
            <a:ext cx="1171739" cy="3334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317" y="5079017"/>
            <a:ext cx="1124107" cy="3048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201" y="4269685"/>
            <a:ext cx="1124107" cy="314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921" y="5075701"/>
            <a:ext cx="1124107" cy="3334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306" y="4240141"/>
            <a:ext cx="1133633" cy="3429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014" y="5076619"/>
            <a:ext cx="1124107" cy="30484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361950" y="6385034"/>
            <a:ext cx="1640271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579725" y="6511158"/>
            <a:ext cx="3390854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84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简历建议</a:t>
            </a:r>
            <a:endParaRPr lang="zh-CN" alt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68" y="1252909"/>
            <a:ext cx="4220164" cy="4439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auto">
          <a:xfrm>
            <a:off x="361950" y="6385034"/>
            <a:ext cx="1640271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579725" y="6511158"/>
            <a:ext cx="3390854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901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简历建议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089" y="1444741"/>
            <a:ext cx="4277322" cy="4839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61950" y="6385034"/>
            <a:ext cx="1640271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579725" y="6511158"/>
            <a:ext cx="3390854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391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简历建议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194" y="1433865"/>
            <a:ext cx="4201111" cy="46869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361950" y="6385034"/>
            <a:ext cx="1640271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579725" y="6511158"/>
            <a:ext cx="3390854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56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-1" y="0"/>
            <a:ext cx="4368801" cy="6858000"/>
          </a:xfrm>
          <a:prstGeom prst="rect">
            <a:avLst/>
          </a:prstGeom>
          <a:gradFill>
            <a:gsLst>
              <a:gs pos="0">
                <a:srgbClr val="003B7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 bwMode="auto">
          <a:xfrm rot="5400000" flipV="1">
            <a:off x="1270707" y="-1270708"/>
            <a:ext cx="1827382" cy="4368800"/>
          </a:xfrm>
          <a:prstGeom prst="rect">
            <a:avLst/>
          </a:prstGeom>
          <a:gradFill>
            <a:gsLst>
              <a:gs pos="0">
                <a:srgbClr val="003B7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371901" y="3861106"/>
            <a:ext cx="1624987" cy="4368801"/>
          </a:xfrm>
          <a:prstGeom prst="rect">
            <a:avLst/>
          </a:prstGeom>
          <a:gradFill>
            <a:gsLst>
              <a:gs pos="0">
                <a:srgbClr val="003B7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0" y="1070223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8" r="-17918"/>
          <a:stretch/>
        </p:blipFill>
        <p:spPr bwMode="auto">
          <a:xfrm>
            <a:off x="0" y="2190706"/>
            <a:ext cx="4212239" cy="267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任意多边形 38"/>
          <p:cNvSpPr/>
          <p:nvPr/>
        </p:nvSpPr>
        <p:spPr>
          <a:xfrm rot="16200000">
            <a:off x="67870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044856 w 9143999"/>
              <a:gd name="connsiteY5" fmla="*/ 57555 h 2051818"/>
              <a:gd name="connsiteX6" fmla="*/ 9143999 w 9143999"/>
              <a:gd name="connsiteY6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130228 h 2182046"/>
              <a:gd name="connsiteX1" fmla="*/ 9143999 w 9143999"/>
              <a:gd name="connsiteY1" fmla="*/ 2182046 h 2182046"/>
              <a:gd name="connsiteX2" fmla="*/ 0 w 9143999"/>
              <a:gd name="connsiteY2" fmla="*/ 2182046 h 2182046"/>
              <a:gd name="connsiteX3" fmla="*/ 0 w 9143999"/>
              <a:gd name="connsiteY3" fmla="*/ 1334305 h 2182046"/>
              <a:gd name="connsiteX4" fmla="*/ 6027 w 9143999"/>
              <a:gd name="connsiteY4" fmla="*/ 0 h 2182046"/>
              <a:gd name="connsiteX5" fmla="*/ 9143999 w 9143999"/>
              <a:gd name="connsiteY5" fmla="*/ 130228 h 2182046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6028 w 9143999"/>
              <a:gd name="connsiteY4" fmla="*/ 11147 h 2127943"/>
              <a:gd name="connsiteX5" fmla="*/ 9124647 w 9143999"/>
              <a:gd name="connsiteY5" fmla="*/ 0 h 2127943"/>
              <a:gd name="connsiteX0" fmla="*/ 9138134 w 9157486"/>
              <a:gd name="connsiteY0" fmla="*/ 0 h 2127943"/>
              <a:gd name="connsiteX1" fmla="*/ 9157486 w 9157486"/>
              <a:gd name="connsiteY1" fmla="*/ 2127943 h 2127943"/>
              <a:gd name="connsiteX2" fmla="*/ 13487 w 9157486"/>
              <a:gd name="connsiteY2" fmla="*/ 2127943 h 2127943"/>
              <a:gd name="connsiteX3" fmla="*/ 13487 w 9157486"/>
              <a:gd name="connsiteY3" fmla="*/ 1280202 h 2127943"/>
              <a:gd name="connsiteX4" fmla="*/ 163 w 9157486"/>
              <a:gd name="connsiteY4" fmla="*/ 141648 h 2127943"/>
              <a:gd name="connsiteX5" fmla="*/ 9138134 w 9157486"/>
              <a:gd name="connsiteY5" fmla="*/ 0 h 212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gradFill>
            <a:gsLst>
              <a:gs pos="0">
                <a:srgbClr val="003B7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16200000">
            <a:off x="2269997" y="-16039"/>
            <a:ext cx="6868891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" fmla="*/ 6858000 w 6941935"/>
              <a:gd name="connsiteY0" fmla="*/ 56823 h 6516240"/>
              <a:gd name="connsiteX1" fmla="*/ 6858000 w 6941935"/>
              <a:gd name="connsiteY1" fmla="*/ 1732102 h 6516240"/>
              <a:gd name="connsiteX2" fmla="*/ 6858000 w 6941935"/>
              <a:gd name="connsiteY2" fmla="*/ 1876524 h 6516240"/>
              <a:gd name="connsiteX3" fmla="*/ 6858000 w 6941935"/>
              <a:gd name="connsiteY3" fmla="*/ 2335590 h 6516240"/>
              <a:gd name="connsiteX4" fmla="*/ 6858000 w 6941935"/>
              <a:gd name="connsiteY4" fmla="*/ 4010869 h 6516240"/>
              <a:gd name="connsiteX5" fmla="*/ 6858000 w 6941935"/>
              <a:gd name="connsiteY5" fmla="*/ 4155291 h 6516240"/>
              <a:gd name="connsiteX6" fmla="*/ 6858000 w 6941935"/>
              <a:gd name="connsiteY6" fmla="*/ 4237473 h 6516240"/>
              <a:gd name="connsiteX7" fmla="*/ 6858000 w 6941935"/>
              <a:gd name="connsiteY7" fmla="*/ 6516240 h 6516240"/>
              <a:gd name="connsiteX8" fmla="*/ 0 w 6941935"/>
              <a:gd name="connsiteY8" fmla="*/ 6516240 h 6516240"/>
              <a:gd name="connsiteX9" fmla="*/ 0 w 6941935"/>
              <a:gd name="connsiteY9" fmla="*/ 4237473 h 6516240"/>
              <a:gd name="connsiteX10" fmla="*/ 0 w 6941935"/>
              <a:gd name="connsiteY10" fmla="*/ 4155291 h 6516240"/>
              <a:gd name="connsiteX11" fmla="*/ 0 w 6941935"/>
              <a:gd name="connsiteY11" fmla="*/ 4010869 h 6516240"/>
              <a:gd name="connsiteX12" fmla="*/ 0 w 6941935"/>
              <a:gd name="connsiteY12" fmla="*/ 3352747 h 6516240"/>
              <a:gd name="connsiteX13" fmla="*/ 0 w 6941935"/>
              <a:gd name="connsiteY13" fmla="*/ 1876524 h 6516240"/>
              <a:gd name="connsiteX14" fmla="*/ 0 w 6941935"/>
              <a:gd name="connsiteY14" fmla="*/ 1732102 h 6516240"/>
              <a:gd name="connsiteX15" fmla="*/ 0 w 6941935"/>
              <a:gd name="connsiteY15" fmla="*/ 1073980 h 6516240"/>
              <a:gd name="connsiteX16" fmla="*/ 227535 w 6941935"/>
              <a:gd name="connsiteY16" fmla="*/ 1223081 h 6516240"/>
              <a:gd name="connsiteX17" fmla="*/ 6270374 w 6941935"/>
              <a:gd name="connsiteY17" fmla="*/ 468824 h 6516240"/>
              <a:gd name="connsiteX18" fmla="*/ 6858000 w 6941935"/>
              <a:gd name="connsiteY18" fmla="*/ 56823 h 6516240"/>
              <a:gd name="connsiteX0" fmla="*/ 6858000 w 6858000"/>
              <a:gd name="connsiteY0" fmla="*/ 4734 h 6464151"/>
              <a:gd name="connsiteX1" fmla="*/ 6858000 w 6858000"/>
              <a:gd name="connsiteY1" fmla="*/ 1680013 h 6464151"/>
              <a:gd name="connsiteX2" fmla="*/ 6858000 w 6858000"/>
              <a:gd name="connsiteY2" fmla="*/ 1824435 h 6464151"/>
              <a:gd name="connsiteX3" fmla="*/ 6858000 w 6858000"/>
              <a:gd name="connsiteY3" fmla="*/ 2283501 h 6464151"/>
              <a:gd name="connsiteX4" fmla="*/ 6858000 w 6858000"/>
              <a:gd name="connsiteY4" fmla="*/ 3958780 h 6464151"/>
              <a:gd name="connsiteX5" fmla="*/ 6858000 w 6858000"/>
              <a:gd name="connsiteY5" fmla="*/ 4103202 h 6464151"/>
              <a:gd name="connsiteX6" fmla="*/ 6858000 w 6858000"/>
              <a:gd name="connsiteY6" fmla="*/ 4185384 h 6464151"/>
              <a:gd name="connsiteX7" fmla="*/ 6858000 w 6858000"/>
              <a:gd name="connsiteY7" fmla="*/ 6464151 h 6464151"/>
              <a:gd name="connsiteX8" fmla="*/ 0 w 6858000"/>
              <a:gd name="connsiteY8" fmla="*/ 6464151 h 6464151"/>
              <a:gd name="connsiteX9" fmla="*/ 0 w 6858000"/>
              <a:gd name="connsiteY9" fmla="*/ 4185384 h 6464151"/>
              <a:gd name="connsiteX10" fmla="*/ 0 w 6858000"/>
              <a:gd name="connsiteY10" fmla="*/ 4103202 h 6464151"/>
              <a:gd name="connsiteX11" fmla="*/ 0 w 6858000"/>
              <a:gd name="connsiteY11" fmla="*/ 3958780 h 6464151"/>
              <a:gd name="connsiteX12" fmla="*/ 0 w 6858000"/>
              <a:gd name="connsiteY12" fmla="*/ 3300658 h 6464151"/>
              <a:gd name="connsiteX13" fmla="*/ 0 w 6858000"/>
              <a:gd name="connsiteY13" fmla="*/ 1824435 h 6464151"/>
              <a:gd name="connsiteX14" fmla="*/ 0 w 6858000"/>
              <a:gd name="connsiteY14" fmla="*/ 1680013 h 6464151"/>
              <a:gd name="connsiteX15" fmla="*/ 0 w 6858000"/>
              <a:gd name="connsiteY15" fmla="*/ 1021891 h 6464151"/>
              <a:gd name="connsiteX16" fmla="*/ 227535 w 6858000"/>
              <a:gd name="connsiteY16" fmla="*/ 1170992 h 6464151"/>
              <a:gd name="connsiteX17" fmla="*/ 6858000 w 6858000"/>
              <a:gd name="connsiteY17" fmla="*/ 4734 h 6464151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858000 w 6858000"/>
              <a:gd name="connsiteY17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1989615 h 7431875"/>
              <a:gd name="connsiteX16" fmla="*/ 6858003 w 6858003"/>
              <a:gd name="connsiteY16" fmla="*/ 0 h 7431875"/>
              <a:gd name="connsiteX0" fmla="*/ 6872517 w 6872517"/>
              <a:gd name="connsiteY0" fmla="*/ 0 h 7431875"/>
              <a:gd name="connsiteX1" fmla="*/ 6872514 w 6872517"/>
              <a:gd name="connsiteY1" fmla="*/ 2647737 h 7431875"/>
              <a:gd name="connsiteX2" fmla="*/ 6872514 w 6872517"/>
              <a:gd name="connsiteY2" fmla="*/ 2792159 h 7431875"/>
              <a:gd name="connsiteX3" fmla="*/ 6872514 w 6872517"/>
              <a:gd name="connsiteY3" fmla="*/ 3251225 h 7431875"/>
              <a:gd name="connsiteX4" fmla="*/ 6872514 w 6872517"/>
              <a:gd name="connsiteY4" fmla="*/ 4926504 h 7431875"/>
              <a:gd name="connsiteX5" fmla="*/ 6872514 w 6872517"/>
              <a:gd name="connsiteY5" fmla="*/ 5070926 h 7431875"/>
              <a:gd name="connsiteX6" fmla="*/ 6872514 w 6872517"/>
              <a:gd name="connsiteY6" fmla="*/ 5153108 h 7431875"/>
              <a:gd name="connsiteX7" fmla="*/ 6872514 w 6872517"/>
              <a:gd name="connsiteY7" fmla="*/ 7431875 h 7431875"/>
              <a:gd name="connsiteX8" fmla="*/ 14514 w 6872517"/>
              <a:gd name="connsiteY8" fmla="*/ 7431875 h 7431875"/>
              <a:gd name="connsiteX9" fmla="*/ 14514 w 6872517"/>
              <a:gd name="connsiteY9" fmla="*/ 5153108 h 7431875"/>
              <a:gd name="connsiteX10" fmla="*/ 14514 w 6872517"/>
              <a:gd name="connsiteY10" fmla="*/ 5070926 h 7431875"/>
              <a:gd name="connsiteX11" fmla="*/ 14514 w 6872517"/>
              <a:gd name="connsiteY11" fmla="*/ 4926504 h 7431875"/>
              <a:gd name="connsiteX12" fmla="*/ 14514 w 6872517"/>
              <a:gd name="connsiteY12" fmla="*/ 4268382 h 7431875"/>
              <a:gd name="connsiteX13" fmla="*/ 14514 w 6872517"/>
              <a:gd name="connsiteY13" fmla="*/ 2792159 h 7431875"/>
              <a:gd name="connsiteX14" fmla="*/ 14514 w 6872517"/>
              <a:gd name="connsiteY14" fmla="*/ 2647737 h 7431875"/>
              <a:gd name="connsiteX15" fmla="*/ 0 w 6872517"/>
              <a:gd name="connsiteY15" fmla="*/ 480129 h 7431875"/>
              <a:gd name="connsiteX16" fmla="*/ 6872517 w 6872517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552701 h 7431875"/>
              <a:gd name="connsiteX16" fmla="*/ 6858003 w 6858003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552701 h 7431875"/>
              <a:gd name="connsiteX15" fmla="*/ 6858003 w 6858003"/>
              <a:gd name="connsiteY15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552701 h 7431875"/>
              <a:gd name="connsiteX14" fmla="*/ 6858003 w 6858003"/>
              <a:gd name="connsiteY14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552701 h 7431875"/>
              <a:gd name="connsiteX13" fmla="*/ 6858003 w 6858003"/>
              <a:gd name="connsiteY13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552701 h 7431875"/>
              <a:gd name="connsiteX12" fmla="*/ 6858003 w 6858003"/>
              <a:gd name="connsiteY12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52701 h 7431875"/>
              <a:gd name="connsiteX11" fmla="*/ 6858003 w 6858003"/>
              <a:gd name="connsiteY11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52701 h 7431875"/>
              <a:gd name="connsiteX10" fmla="*/ 6858003 w 6858003"/>
              <a:gd name="connsiteY10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7431875 h 7431875"/>
              <a:gd name="connsiteX7" fmla="*/ 0 w 6858003"/>
              <a:gd name="connsiteY7" fmla="*/ 7431875 h 7431875"/>
              <a:gd name="connsiteX8" fmla="*/ 0 w 6858003"/>
              <a:gd name="connsiteY8" fmla="*/ 552701 h 7431875"/>
              <a:gd name="connsiteX9" fmla="*/ 6858003 w 6858003"/>
              <a:gd name="connsiteY9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7431875 h 7431875"/>
              <a:gd name="connsiteX6" fmla="*/ 0 w 6858003"/>
              <a:gd name="connsiteY6" fmla="*/ 7431875 h 7431875"/>
              <a:gd name="connsiteX7" fmla="*/ 0 w 6858003"/>
              <a:gd name="connsiteY7" fmla="*/ 552701 h 7431875"/>
              <a:gd name="connsiteX8" fmla="*/ 6858003 w 6858003"/>
              <a:gd name="connsiteY8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7431875 h 7431875"/>
              <a:gd name="connsiteX5" fmla="*/ 0 w 6858003"/>
              <a:gd name="connsiteY5" fmla="*/ 7431875 h 7431875"/>
              <a:gd name="connsiteX6" fmla="*/ 0 w 6858003"/>
              <a:gd name="connsiteY6" fmla="*/ 552701 h 7431875"/>
              <a:gd name="connsiteX7" fmla="*/ 6858003 w 6858003"/>
              <a:gd name="connsiteY7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7431875 h 7431875"/>
              <a:gd name="connsiteX4" fmla="*/ 0 w 6858003"/>
              <a:gd name="connsiteY4" fmla="*/ 7431875 h 7431875"/>
              <a:gd name="connsiteX5" fmla="*/ 0 w 6858003"/>
              <a:gd name="connsiteY5" fmla="*/ 552701 h 7431875"/>
              <a:gd name="connsiteX6" fmla="*/ 6858003 w 6858003"/>
              <a:gd name="connsiteY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7431875 h 7431875"/>
              <a:gd name="connsiteX3" fmla="*/ 0 w 6858003"/>
              <a:gd name="connsiteY3" fmla="*/ 7431875 h 7431875"/>
              <a:gd name="connsiteX4" fmla="*/ 0 w 6858003"/>
              <a:gd name="connsiteY4" fmla="*/ 552701 h 7431875"/>
              <a:gd name="connsiteX5" fmla="*/ 6858003 w 6858003"/>
              <a:gd name="connsiteY5" fmla="*/ 0 h 7431875"/>
              <a:gd name="connsiteX0" fmla="*/ 6872517 w 6872517"/>
              <a:gd name="connsiteY0" fmla="*/ 42385 h 6879174"/>
              <a:gd name="connsiteX1" fmla="*/ 6858000 w 6872517"/>
              <a:gd name="connsiteY1" fmla="*/ 2095036 h 6879174"/>
              <a:gd name="connsiteX2" fmla="*/ 6858000 w 6872517"/>
              <a:gd name="connsiteY2" fmla="*/ 6879174 h 6879174"/>
              <a:gd name="connsiteX3" fmla="*/ 0 w 6872517"/>
              <a:gd name="connsiteY3" fmla="*/ 6879174 h 6879174"/>
              <a:gd name="connsiteX4" fmla="*/ 0 w 6872517"/>
              <a:gd name="connsiteY4" fmla="*/ 0 h 6879174"/>
              <a:gd name="connsiteX5" fmla="*/ 6872517 w 6872517"/>
              <a:gd name="connsiteY5" fmla="*/ 42385 h 6879174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56191 w 6858000"/>
              <a:gd name="connsiteY0" fmla="*/ 2147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14742 h 6879174"/>
              <a:gd name="connsiteX0" fmla="*/ 6856191 w 6858000"/>
              <a:gd name="connsiteY0" fmla="*/ 209979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09979 h 6879174"/>
              <a:gd name="connsiteX0" fmla="*/ 6868891 w 6868891"/>
              <a:gd name="connsiteY0" fmla="*/ 197279 h 6879174"/>
              <a:gd name="connsiteX1" fmla="*/ 6858000 w 6868891"/>
              <a:gd name="connsiteY1" fmla="*/ 2095036 h 6879174"/>
              <a:gd name="connsiteX2" fmla="*/ 6858000 w 6868891"/>
              <a:gd name="connsiteY2" fmla="*/ 6879174 h 6879174"/>
              <a:gd name="connsiteX3" fmla="*/ 0 w 6868891"/>
              <a:gd name="connsiteY3" fmla="*/ 6879174 h 6879174"/>
              <a:gd name="connsiteX4" fmla="*/ 0 w 6868891"/>
              <a:gd name="connsiteY4" fmla="*/ 0 h 6879174"/>
              <a:gd name="connsiteX5" fmla="*/ 6868891 w 6868891"/>
              <a:gd name="connsiteY5" fmla="*/ 197279 h 6879174"/>
              <a:gd name="connsiteX0" fmla="*/ 6868891 w 7721392"/>
              <a:gd name="connsiteY0" fmla="*/ 197279 h 6879174"/>
              <a:gd name="connsiteX1" fmla="*/ 6858000 w 7721392"/>
              <a:gd name="connsiteY1" fmla="*/ 6879174 h 6879174"/>
              <a:gd name="connsiteX2" fmla="*/ 0 w 7721392"/>
              <a:gd name="connsiteY2" fmla="*/ 6879174 h 6879174"/>
              <a:gd name="connsiteX3" fmla="*/ 0 w 7721392"/>
              <a:gd name="connsiteY3" fmla="*/ 0 h 6879174"/>
              <a:gd name="connsiteX4" fmla="*/ 6868891 w 7721392"/>
              <a:gd name="connsiteY4" fmla="*/ 197279 h 6879174"/>
              <a:gd name="connsiteX0" fmla="*/ 6868891 w 7373946"/>
              <a:gd name="connsiteY0" fmla="*/ 197279 h 6879174"/>
              <a:gd name="connsiteX1" fmla="*/ 6858000 w 7373946"/>
              <a:gd name="connsiteY1" fmla="*/ 6879174 h 6879174"/>
              <a:gd name="connsiteX2" fmla="*/ 0 w 7373946"/>
              <a:gd name="connsiteY2" fmla="*/ 6879174 h 6879174"/>
              <a:gd name="connsiteX3" fmla="*/ 0 w 7373946"/>
              <a:gd name="connsiteY3" fmla="*/ 0 h 6879174"/>
              <a:gd name="connsiteX4" fmla="*/ 6868891 w 7373946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7374082"/>
              <a:gd name="connsiteY0" fmla="*/ 197279 h 7217839"/>
              <a:gd name="connsiteX1" fmla="*/ 6858000 w 7374082"/>
              <a:gd name="connsiteY1" fmla="*/ 6879174 h 7217839"/>
              <a:gd name="connsiteX2" fmla="*/ 0 w 7374082"/>
              <a:gd name="connsiteY2" fmla="*/ 6879174 h 7217839"/>
              <a:gd name="connsiteX3" fmla="*/ 0 w 7374082"/>
              <a:gd name="connsiteY3" fmla="*/ 0 h 7217839"/>
              <a:gd name="connsiteX4" fmla="*/ 6868891 w 7374082"/>
              <a:gd name="connsiteY4" fmla="*/ 197279 h 7217839"/>
              <a:gd name="connsiteX0" fmla="*/ 6868891 w 7513044"/>
              <a:gd name="connsiteY0" fmla="*/ 197279 h 6879174"/>
              <a:gd name="connsiteX1" fmla="*/ 6858000 w 7513044"/>
              <a:gd name="connsiteY1" fmla="*/ 6879174 h 6879174"/>
              <a:gd name="connsiteX2" fmla="*/ 0 w 7513044"/>
              <a:gd name="connsiteY2" fmla="*/ 6879174 h 6879174"/>
              <a:gd name="connsiteX3" fmla="*/ 0 w 7513044"/>
              <a:gd name="connsiteY3" fmla="*/ 0 h 6879174"/>
              <a:gd name="connsiteX4" fmla="*/ 6868891 w 7513044"/>
              <a:gd name="connsiteY4" fmla="*/ 197279 h 6879174"/>
              <a:gd name="connsiteX0" fmla="*/ 6868891 w 7374082"/>
              <a:gd name="connsiteY0" fmla="*/ 197279 h 6879174"/>
              <a:gd name="connsiteX1" fmla="*/ 6858000 w 7374082"/>
              <a:gd name="connsiteY1" fmla="*/ 6879174 h 6879174"/>
              <a:gd name="connsiteX2" fmla="*/ 0 w 7374082"/>
              <a:gd name="connsiteY2" fmla="*/ 6879174 h 6879174"/>
              <a:gd name="connsiteX3" fmla="*/ 0 w 7374082"/>
              <a:gd name="connsiteY3" fmla="*/ 0 h 6879174"/>
              <a:gd name="connsiteX4" fmla="*/ 6868891 w 7374082"/>
              <a:gd name="connsiteY4" fmla="*/ 197279 h 6879174"/>
              <a:gd name="connsiteX0" fmla="*/ 6868891 w 6868891"/>
              <a:gd name="connsiteY0" fmla="*/ 197279 h 6879174"/>
              <a:gd name="connsiteX1" fmla="*/ 6858000 w 6868891"/>
              <a:gd name="connsiteY1" fmla="*/ 6879174 h 6879174"/>
              <a:gd name="connsiteX2" fmla="*/ 0 w 6868891"/>
              <a:gd name="connsiteY2" fmla="*/ 6879174 h 6879174"/>
              <a:gd name="connsiteX3" fmla="*/ 0 w 6868891"/>
              <a:gd name="connsiteY3" fmla="*/ 0 h 6879174"/>
              <a:gd name="connsiteX4" fmla="*/ 6868891 w 6868891"/>
              <a:gd name="connsiteY4" fmla="*/ 197279 h 687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gradFill flip="none" rotWithShape="1">
            <a:gsLst>
              <a:gs pos="25000">
                <a:schemeClr val="bg1"/>
              </a:gs>
              <a:gs pos="100000">
                <a:srgbClr val="DFDFDF">
                  <a:lumMod val="52000"/>
                  <a:lumOff val="48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5400" dist="25400" dir="10800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29404" y="4258152"/>
            <a:ext cx="316801" cy="3168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2209" y="4262664"/>
            <a:ext cx="9028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</a:p>
        </p:txBody>
      </p:sp>
      <p:sp>
        <p:nvSpPr>
          <p:cNvPr id="9" name="矩形 8"/>
          <p:cNvSpPr/>
          <p:nvPr/>
        </p:nvSpPr>
        <p:spPr>
          <a:xfrm>
            <a:off x="5629404" y="4691705"/>
            <a:ext cx="316801" cy="3168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2209" y="4696217"/>
            <a:ext cx="9028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期工作</a:t>
            </a:r>
            <a:endParaRPr lang="zh-CN" altLang="en-US" sz="14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29404" y="5125259"/>
            <a:ext cx="316801" cy="3168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2209" y="5129771"/>
            <a:ext cx="9028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历建议</a:t>
            </a:r>
            <a:endParaRPr lang="zh-CN" altLang="en-US" sz="14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29404" y="5558814"/>
            <a:ext cx="316801" cy="316801"/>
          </a:xfrm>
          <a:prstGeom prst="rect">
            <a:avLst/>
          </a:prstGeom>
          <a:solidFill>
            <a:srgbClr val="003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92209" y="5563326"/>
            <a:ext cx="9028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1400" b="1" dirty="0">
                <a:solidFill>
                  <a:srgbClr val="003B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</a:t>
            </a:r>
            <a:r>
              <a:rPr lang="zh-CN" altLang="en-US" sz="1400" b="1" dirty="0" smtClean="0">
                <a:solidFill>
                  <a:srgbClr val="003B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递建议</a:t>
            </a:r>
            <a:endParaRPr lang="zh-CN" altLang="en-US" sz="1400" b="1" dirty="0">
              <a:solidFill>
                <a:srgbClr val="003B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600376" y="3230751"/>
            <a:ext cx="25506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pc="67" dirty="0" smtClean="0">
                <a:ln w="11430">
                  <a:noFill/>
                </a:ln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r>
              <a:rPr lang="en-US" altLang="zh-CN" spc="67" dirty="0" smtClean="0">
                <a:ln w="11430">
                  <a:noFill/>
                </a:ln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| CONTENT</a:t>
            </a:r>
            <a:endParaRPr lang="en-US" altLang="zh-CN" spc="67" dirty="0">
              <a:ln w="11430">
                <a:noFill/>
              </a:ln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29404" y="5992369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92209" y="5996881"/>
            <a:ext cx="9028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面试建议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460" y="948259"/>
            <a:ext cx="3131739" cy="68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7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投递建议</a:t>
            </a:r>
            <a:endParaRPr lang="zh-CN" altLang="en-US" dirty="0"/>
          </a:p>
        </p:txBody>
      </p:sp>
      <p:grpSp>
        <p:nvGrpSpPr>
          <p:cNvPr id="59" name="组合 58"/>
          <p:cNvGrpSpPr/>
          <p:nvPr/>
        </p:nvGrpSpPr>
        <p:grpSpPr>
          <a:xfrm>
            <a:off x="2257042" y="1942232"/>
            <a:ext cx="4896917" cy="1719341"/>
            <a:chOff x="3635896" y="1870224"/>
            <a:chExt cx="4896917" cy="1719341"/>
          </a:xfrm>
        </p:grpSpPr>
        <p:sp>
          <p:nvSpPr>
            <p:cNvPr id="60" name="内容占位符 2"/>
            <p:cNvSpPr txBox="1">
              <a:spLocks/>
            </p:cNvSpPr>
            <p:nvPr/>
          </p:nvSpPr>
          <p:spPr bwMode="auto">
            <a:xfrm>
              <a:off x="3767279" y="1870224"/>
              <a:ext cx="4748071" cy="1512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3716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8288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03B7D"/>
                  </a:solidFill>
                </a:rPr>
                <a:t>策略</a:t>
              </a: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endPara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3635896" y="2221413"/>
              <a:ext cx="4896917" cy="1368152"/>
            </a:xfrm>
            <a:custGeom>
              <a:avLst/>
              <a:gdLst>
                <a:gd name="connsiteX0" fmla="*/ 0 w 4896917"/>
                <a:gd name="connsiteY0" fmla="*/ 0 h 1368152"/>
                <a:gd name="connsiteX1" fmla="*/ 144016 w 4896917"/>
                <a:gd name="connsiteY1" fmla="*/ 0 h 1368152"/>
                <a:gd name="connsiteX2" fmla="*/ 144016 w 4896917"/>
                <a:gd name="connsiteY2" fmla="*/ 271483 h 1368152"/>
                <a:gd name="connsiteX3" fmla="*/ 1440160 w 4896917"/>
                <a:gd name="connsiteY3" fmla="*/ 271483 h 1368152"/>
                <a:gd name="connsiteX4" fmla="*/ 1440160 w 4896917"/>
                <a:gd name="connsiteY4" fmla="*/ 0 h 1368152"/>
                <a:gd name="connsiteX5" fmla="*/ 4896917 w 4896917"/>
                <a:gd name="connsiteY5" fmla="*/ 0 h 1368152"/>
                <a:gd name="connsiteX6" fmla="*/ 4896917 w 4896917"/>
                <a:gd name="connsiteY6" fmla="*/ 1368152 h 1368152"/>
                <a:gd name="connsiteX7" fmla="*/ 0 w 4896917"/>
                <a:gd name="connsiteY7" fmla="*/ 1368152 h 1368152"/>
                <a:gd name="connsiteX8" fmla="*/ 0 w 4896917"/>
                <a:gd name="connsiteY8" fmla="*/ 0 h 1368152"/>
                <a:gd name="connsiteX0" fmla="*/ 0 w 4896917"/>
                <a:gd name="connsiteY0" fmla="*/ 0 h 1368152"/>
                <a:gd name="connsiteX1" fmla="*/ 144016 w 4896917"/>
                <a:gd name="connsiteY1" fmla="*/ 0 h 1368152"/>
                <a:gd name="connsiteX2" fmla="*/ 144016 w 4896917"/>
                <a:gd name="connsiteY2" fmla="*/ 271483 h 1368152"/>
                <a:gd name="connsiteX3" fmla="*/ 1440160 w 4896917"/>
                <a:gd name="connsiteY3" fmla="*/ 0 h 1368152"/>
                <a:gd name="connsiteX4" fmla="*/ 4896917 w 4896917"/>
                <a:gd name="connsiteY4" fmla="*/ 0 h 1368152"/>
                <a:gd name="connsiteX5" fmla="*/ 4896917 w 4896917"/>
                <a:gd name="connsiteY5" fmla="*/ 1368152 h 1368152"/>
                <a:gd name="connsiteX6" fmla="*/ 0 w 4896917"/>
                <a:gd name="connsiteY6" fmla="*/ 1368152 h 1368152"/>
                <a:gd name="connsiteX7" fmla="*/ 0 w 4896917"/>
                <a:gd name="connsiteY7" fmla="*/ 0 h 1368152"/>
                <a:gd name="connsiteX0" fmla="*/ 144016 w 4896917"/>
                <a:gd name="connsiteY0" fmla="*/ 271483 h 1368152"/>
                <a:gd name="connsiteX1" fmla="*/ 1440160 w 4896917"/>
                <a:gd name="connsiteY1" fmla="*/ 0 h 1368152"/>
                <a:gd name="connsiteX2" fmla="*/ 4896917 w 4896917"/>
                <a:gd name="connsiteY2" fmla="*/ 0 h 1368152"/>
                <a:gd name="connsiteX3" fmla="*/ 4896917 w 4896917"/>
                <a:gd name="connsiteY3" fmla="*/ 1368152 h 1368152"/>
                <a:gd name="connsiteX4" fmla="*/ 0 w 4896917"/>
                <a:gd name="connsiteY4" fmla="*/ 1368152 h 1368152"/>
                <a:gd name="connsiteX5" fmla="*/ 0 w 4896917"/>
                <a:gd name="connsiteY5" fmla="*/ 0 h 1368152"/>
                <a:gd name="connsiteX6" fmla="*/ 144016 w 4896917"/>
                <a:gd name="connsiteY6" fmla="*/ 0 h 1368152"/>
                <a:gd name="connsiteX7" fmla="*/ 235456 w 4896917"/>
                <a:gd name="connsiteY7" fmla="*/ 362923 h 1368152"/>
                <a:gd name="connsiteX0" fmla="*/ 144016 w 4896917"/>
                <a:gd name="connsiteY0" fmla="*/ 271483 h 1368152"/>
                <a:gd name="connsiteX1" fmla="*/ 1440160 w 4896917"/>
                <a:gd name="connsiteY1" fmla="*/ 0 h 1368152"/>
                <a:gd name="connsiteX2" fmla="*/ 4896917 w 4896917"/>
                <a:gd name="connsiteY2" fmla="*/ 0 h 1368152"/>
                <a:gd name="connsiteX3" fmla="*/ 4896917 w 4896917"/>
                <a:gd name="connsiteY3" fmla="*/ 1368152 h 1368152"/>
                <a:gd name="connsiteX4" fmla="*/ 0 w 4896917"/>
                <a:gd name="connsiteY4" fmla="*/ 1368152 h 1368152"/>
                <a:gd name="connsiteX5" fmla="*/ 0 w 4896917"/>
                <a:gd name="connsiteY5" fmla="*/ 0 h 1368152"/>
                <a:gd name="connsiteX6" fmla="*/ 144016 w 4896917"/>
                <a:gd name="connsiteY6" fmla="*/ 0 h 1368152"/>
                <a:gd name="connsiteX0" fmla="*/ 1440160 w 4896917"/>
                <a:gd name="connsiteY0" fmla="*/ 0 h 1368152"/>
                <a:gd name="connsiteX1" fmla="*/ 4896917 w 4896917"/>
                <a:gd name="connsiteY1" fmla="*/ 0 h 1368152"/>
                <a:gd name="connsiteX2" fmla="*/ 4896917 w 4896917"/>
                <a:gd name="connsiteY2" fmla="*/ 1368152 h 1368152"/>
                <a:gd name="connsiteX3" fmla="*/ 0 w 4896917"/>
                <a:gd name="connsiteY3" fmla="*/ 1368152 h 1368152"/>
                <a:gd name="connsiteX4" fmla="*/ 0 w 4896917"/>
                <a:gd name="connsiteY4" fmla="*/ 0 h 1368152"/>
                <a:gd name="connsiteX5" fmla="*/ 144016 w 4896917"/>
                <a:gd name="connsiteY5" fmla="*/ 0 h 136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96917" h="1368152">
                  <a:moveTo>
                    <a:pt x="1440160" y="0"/>
                  </a:moveTo>
                  <a:lnTo>
                    <a:pt x="4896917" y="0"/>
                  </a:lnTo>
                  <a:lnTo>
                    <a:pt x="4896917" y="1368152"/>
                  </a:lnTo>
                  <a:lnTo>
                    <a:pt x="0" y="1368152"/>
                  </a:lnTo>
                  <a:lnTo>
                    <a:pt x="0" y="0"/>
                  </a:lnTo>
                  <a:lnTo>
                    <a:pt x="144016" y="0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2257042" y="3884075"/>
            <a:ext cx="4896917" cy="1719341"/>
            <a:chOff x="3635896" y="1870224"/>
            <a:chExt cx="4896917" cy="1719341"/>
          </a:xfrm>
        </p:grpSpPr>
        <p:sp>
          <p:nvSpPr>
            <p:cNvPr id="64" name="内容占位符 2"/>
            <p:cNvSpPr txBox="1">
              <a:spLocks/>
            </p:cNvSpPr>
            <p:nvPr/>
          </p:nvSpPr>
          <p:spPr bwMode="auto">
            <a:xfrm>
              <a:off x="3767279" y="1870224"/>
              <a:ext cx="4748071" cy="1512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3716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8288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03B7D"/>
                  </a:solidFill>
                </a:rPr>
                <a:t>战术</a:t>
              </a: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endPara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任意多边形 64"/>
            <p:cNvSpPr/>
            <p:nvPr/>
          </p:nvSpPr>
          <p:spPr>
            <a:xfrm>
              <a:off x="3635896" y="2221413"/>
              <a:ext cx="4896917" cy="1368152"/>
            </a:xfrm>
            <a:custGeom>
              <a:avLst/>
              <a:gdLst>
                <a:gd name="connsiteX0" fmla="*/ 0 w 4896917"/>
                <a:gd name="connsiteY0" fmla="*/ 0 h 1368152"/>
                <a:gd name="connsiteX1" fmla="*/ 144016 w 4896917"/>
                <a:gd name="connsiteY1" fmla="*/ 0 h 1368152"/>
                <a:gd name="connsiteX2" fmla="*/ 144016 w 4896917"/>
                <a:gd name="connsiteY2" fmla="*/ 271483 h 1368152"/>
                <a:gd name="connsiteX3" fmla="*/ 1440160 w 4896917"/>
                <a:gd name="connsiteY3" fmla="*/ 271483 h 1368152"/>
                <a:gd name="connsiteX4" fmla="*/ 1440160 w 4896917"/>
                <a:gd name="connsiteY4" fmla="*/ 0 h 1368152"/>
                <a:gd name="connsiteX5" fmla="*/ 4896917 w 4896917"/>
                <a:gd name="connsiteY5" fmla="*/ 0 h 1368152"/>
                <a:gd name="connsiteX6" fmla="*/ 4896917 w 4896917"/>
                <a:gd name="connsiteY6" fmla="*/ 1368152 h 1368152"/>
                <a:gd name="connsiteX7" fmla="*/ 0 w 4896917"/>
                <a:gd name="connsiteY7" fmla="*/ 1368152 h 1368152"/>
                <a:gd name="connsiteX8" fmla="*/ 0 w 4896917"/>
                <a:gd name="connsiteY8" fmla="*/ 0 h 1368152"/>
                <a:gd name="connsiteX0" fmla="*/ 0 w 4896917"/>
                <a:gd name="connsiteY0" fmla="*/ 0 h 1368152"/>
                <a:gd name="connsiteX1" fmla="*/ 144016 w 4896917"/>
                <a:gd name="connsiteY1" fmla="*/ 0 h 1368152"/>
                <a:gd name="connsiteX2" fmla="*/ 144016 w 4896917"/>
                <a:gd name="connsiteY2" fmla="*/ 271483 h 1368152"/>
                <a:gd name="connsiteX3" fmla="*/ 1440160 w 4896917"/>
                <a:gd name="connsiteY3" fmla="*/ 0 h 1368152"/>
                <a:gd name="connsiteX4" fmla="*/ 4896917 w 4896917"/>
                <a:gd name="connsiteY4" fmla="*/ 0 h 1368152"/>
                <a:gd name="connsiteX5" fmla="*/ 4896917 w 4896917"/>
                <a:gd name="connsiteY5" fmla="*/ 1368152 h 1368152"/>
                <a:gd name="connsiteX6" fmla="*/ 0 w 4896917"/>
                <a:gd name="connsiteY6" fmla="*/ 1368152 h 1368152"/>
                <a:gd name="connsiteX7" fmla="*/ 0 w 4896917"/>
                <a:gd name="connsiteY7" fmla="*/ 0 h 1368152"/>
                <a:gd name="connsiteX0" fmla="*/ 144016 w 4896917"/>
                <a:gd name="connsiteY0" fmla="*/ 271483 h 1368152"/>
                <a:gd name="connsiteX1" fmla="*/ 1440160 w 4896917"/>
                <a:gd name="connsiteY1" fmla="*/ 0 h 1368152"/>
                <a:gd name="connsiteX2" fmla="*/ 4896917 w 4896917"/>
                <a:gd name="connsiteY2" fmla="*/ 0 h 1368152"/>
                <a:gd name="connsiteX3" fmla="*/ 4896917 w 4896917"/>
                <a:gd name="connsiteY3" fmla="*/ 1368152 h 1368152"/>
                <a:gd name="connsiteX4" fmla="*/ 0 w 4896917"/>
                <a:gd name="connsiteY4" fmla="*/ 1368152 h 1368152"/>
                <a:gd name="connsiteX5" fmla="*/ 0 w 4896917"/>
                <a:gd name="connsiteY5" fmla="*/ 0 h 1368152"/>
                <a:gd name="connsiteX6" fmla="*/ 144016 w 4896917"/>
                <a:gd name="connsiteY6" fmla="*/ 0 h 1368152"/>
                <a:gd name="connsiteX7" fmla="*/ 235456 w 4896917"/>
                <a:gd name="connsiteY7" fmla="*/ 362923 h 1368152"/>
                <a:gd name="connsiteX0" fmla="*/ 144016 w 4896917"/>
                <a:gd name="connsiteY0" fmla="*/ 271483 h 1368152"/>
                <a:gd name="connsiteX1" fmla="*/ 1440160 w 4896917"/>
                <a:gd name="connsiteY1" fmla="*/ 0 h 1368152"/>
                <a:gd name="connsiteX2" fmla="*/ 4896917 w 4896917"/>
                <a:gd name="connsiteY2" fmla="*/ 0 h 1368152"/>
                <a:gd name="connsiteX3" fmla="*/ 4896917 w 4896917"/>
                <a:gd name="connsiteY3" fmla="*/ 1368152 h 1368152"/>
                <a:gd name="connsiteX4" fmla="*/ 0 w 4896917"/>
                <a:gd name="connsiteY4" fmla="*/ 1368152 h 1368152"/>
                <a:gd name="connsiteX5" fmla="*/ 0 w 4896917"/>
                <a:gd name="connsiteY5" fmla="*/ 0 h 1368152"/>
                <a:gd name="connsiteX6" fmla="*/ 144016 w 4896917"/>
                <a:gd name="connsiteY6" fmla="*/ 0 h 1368152"/>
                <a:gd name="connsiteX0" fmla="*/ 1440160 w 4896917"/>
                <a:gd name="connsiteY0" fmla="*/ 0 h 1368152"/>
                <a:gd name="connsiteX1" fmla="*/ 4896917 w 4896917"/>
                <a:gd name="connsiteY1" fmla="*/ 0 h 1368152"/>
                <a:gd name="connsiteX2" fmla="*/ 4896917 w 4896917"/>
                <a:gd name="connsiteY2" fmla="*/ 1368152 h 1368152"/>
                <a:gd name="connsiteX3" fmla="*/ 0 w 4896917"/>
                <a:gd name="connsiteY3" fmla="*/ 1368152 h 1368152"/>
                <a:gd name="connsiteX4" fmla="*/ 0 w 4896917"/>
                <a:gd name="connsiteY4" fmla="*/ 0 h 1368152"/>
                <a:gd name="connsiteX5" fmla="*/ 144016 w 4896917"/>
                <a:gd name="connsiteY5" fmla="*/ 0 h 136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96917" h="1368152">
                  <a:moveTo>
                    <a:pt x="1440160" y="0"/>
                  </a:moveTo>
                  <a:lnTo>
                    <a:pt x="4896917" y="0"/>
                  </a:lnTo>
                  <a:lnTo>
                    <a:pt x="4896917" y="1368152"/>
                  </a:lnTo>
                  <a:lnTo>
                    <a:pt x="0" y="1368152"/>
                  </a:lnTo>
                  <a:lnTo>
                    <a:pt x="0" y="0"/>
                  </a:lnTo>
                  <a:lnTo>
                    <a:pt x="144016" y="0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600928" y="4491824"/>
            <a:ext cx="4209143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在时间和精力允许的情况下，海投。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在面对冲突的时候根据策略选择。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00927" y="2544991"/>
            <a:ext cx="4209143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思考自己要什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么，有没有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dream offer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思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考自己不要什么。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1950" y="6385034"/>
            <a:ext cx="1640271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579725" y="6511158"/>
            <a:ext cx="3390854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80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</a:t>
            </a:r>
            <a:r>
              <a:rPr lang="zh-CN" altLang="en-US" dirty="0" smtClean="0"/>
              <a:t>息来源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36" y="1020725"/>
            <a:ext cx="4848902" cy="762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3173"/>
            <a:ext cx="9144000" cy="30605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523" y="1839973"/>
            <a:ext cx="4010585" cy="38295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8" r="48736" b="1965"/>
          <a:stretch/>
        </p:blipFill>
        <p:spPr>
          <a:xfrm>
            <a:off x="1799770" y="2625508"/>
            <a:ext cx="1016001" cy="18958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4525" y="5352459"/>
            <a:ext cx="50722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003B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4800" b="1" dirty="0" smtClean="0">
                <a:solidFill>
                  <a:srgbClr val="003B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ob.bupt.edu.cn</a:t>
            </a:r>
            <a:endParaRPr lang="zh-CN" altLang="en-US" sz="105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61950" y="6385034"/>
            <a:ext cx="1640271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579725" y="6511158"/>
            <a:ext cx="3390854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1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</a:t>
            </a:r>
            <a:r>
              <a:rPr lang="zh-CN" altLang="en-US" dirty="0" smtClean="0"/>
              <a:t>息来源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554525" y="5352459"/>
            <a:ext cx="33518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rgbClr val="003B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bbs.byr.cn</a:t>
            </a:r>
            <a:endParaRPr lang="zh-CN" altLang="en-US" sz="10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447" y="1134539"/>
            <a:ext cx="2936593" cy="12557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570" y="1134539"/>
            <a:ext cx="2161790" cy="1197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746" y="2409371"/>
            <a:ext cx="3451775" cy="36927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9" y="2331563"/>
            <a:ext cx="3668231" cy="302089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361950" y="6385034"/>
            <a:ext cx="1640271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579725" y="6511158"/>
            <a:ext cx="3390854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26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</a:t>
            </a:r>
            <a:r>
              <a:rPr lang="zh-CN" altLang="en-US" dirty="0" smtClean="0"/>
              <a:t>息来源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1" y="1843781"/>
            <a:ext cx="3765078" cy="1547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36" y="3564522"/>
            <a:ext cx="4418757" cy="2317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7" t="32471" r="65017" b="56100"/>
          <a:stretch/>
        </p:blipFill>
        <p:spPr>
          <a:xfrm>
            <a:off x="4157435" y="2225413"/>
            <a:ext cx="638629" cy="7837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676" y="1715195"/>
            <a:ext cx="1974715" cy="42767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91" y="1715195"/>
            <a:ext cx="1961425" cy="424793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361950" y="6385034"/>
            <a:ext cx="1640271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579725" y="6511158"/>
            <a:ext cx="3390854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77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-1" y="0"/>
            <a:ext cx="4368801" cy="6858000"/>
          </a:xfrm>
          <a:prstGeom prst="rect">
            <a:avLst/>
          </a:prstGeom>
          <a:gradFill>
            <a:gsLst>
              <a:gs pos="0">
                <a:srgbClr val="003B7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 bwMode="auto">
          <a:xfrm rot="5400000" flipV="1">
            <a:off x="1270707" y="-1270708"/>
            <a:ext cx="1827382" cy="4368800"/>
          </a:xfrm>
          <a:prstGeom prst="rect">
            <a:avLst/>
          </a:prstGeom>
          <a:gradFill>
            <a:gsLst>
              <a:gs pos="0">
                <a:srgbClr val="003B7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371901" y="3861106"/>
            <a:ext cx="1624987" cy="4368801"/>
          </a:xfrm>
          <a:prstGeom prst="rect">
            <a:avLst/>
          </a:prstGeom>
          <a:gradFill>
            <a:gsLst>
              <a:gs pos="0">
                <a:srgbClr val="003B7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0" y="1070223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8" r="-17918"/>
          <a:stretch/>
        </p:blipFill>
        <p:spPr bwMode="auto">
          <a:xfrm>
            <a:off x="0" y="2190706"/>
            <a:ext cx="4212239" cy="267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任意多边形 38"/>
          <p:cNvSpPr/>
          <p:nvPr/>
        </p:nvSpPr>
        <p:spPr>
          <a:xfrm rot="16200000">
            <a:off x="67870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044856 w 9143999"/>
              <a:gd name="connsiteY5" fmla="*/ 57555 h 2051818"/>
              <a:gd name="connsiteX6" fmla="*/ 9143999 w 9143999"/>
              <a:gd name="connsiteY6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130228 h 2182046"/>
              <a:gd name="connsiteX1" fmla="*/ 9143999 w 9143999"/>
              <a:gd name="connsiteY1" fmla="*/ 2182046 h 2182046"/>
              <a:gd name="connsiteX2" fmla="*/ 0 w 9143999"/>
              <a:gd name="connsiteY2" fmla="*/ 2182046 h 2182046"/>
              <a:gd name="connsiteX3" fmla="*/ 0 w 9143999"/>
              <a:gd name="connsiteY3" fmla="*/ 1334305 h 2182046"/>
              <a:gd name="connsiteX4" fmla="*/ 6027 w 9143999"/>
              <a:gd name="connsiteY4" fmla="*/ 0 h 2182046"/>
              <a:gd name="connsiteX5" fmla="*/ 9143999 w 9143999"/>
              <a:gd name="connsiteY5" fmla="*/ 130228 h 2182046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6028 w 9143999"/>
              <a:gd name="connsiteY4" fmla="*/ 11147 h 2127943"/>
              <a:gd name="connsiteX5" fmla="*/ 9124647 w 9143999"/>
              <a:gd name="connsiteY5" fmla="*/ 0 h 2127943"/>
              <a:gd name="connsiteX0" fmla="*/ 9138134 w 9157486"/>
              <a:gd name="connsiteY0" fmla="*/ 0 h 2127943"/>
              <a:gd name="connsiteX1" fmla="*/ 9157486 w 9157486"/>
              <a:gd name="connsiteY1" fmla="*/ 2127943 h 2127943"/>
              <a:gd name="connsiteX2" fmla="*/ 13487 w 9157486"/>
              <a:gd name="connsiteY2" fmla="*/ 2127943 h 2127943"/>
              <a:gd name="connsiteX3" fmla="*/ 13487 w 9157486"/>
              <a:gd name="connsiteY3" fmla="*/ 1280202 h 2127943"/>
              <a:gd name="connsiteX4" fmla="*/ 163 w 9157486"/>
              <a:gd name="connsiteY4" fmla="*/ 141648 h 2127943"/>
              <a:gd name="connsiteX5" fmla="*/ 9138134 w 9157486"/>
              <a:gd name="connsiteY5" fmla="*/ 0 h 212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gradFill>
            <a:gsLst>
              <a:gs pos="0">
                <a:srgbClr val="003B7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16200000">
            <a:off x="2269997" y="-16039"/>
            <a:ext cx="6868891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" fmla="*/ 6858000 w 6941935"/>
              <a:gd name="connsiteY0" fmla="*/ 56823 h 6516240"/>
              <a:gd name="connsiteX1" fmla="*/ 6858000 w 6941935"/>
              <a:gd name="connsiteY1" fmla="*/ 1732102 h 6516240"/>
              <a:gd name="connsiteX2" fmla="*/ 6858000 w 6941935"/>
              <a:gd name="connsiteY2" fmla="*/ 1876524 h 6516240"/>
              <a:gd name="connsiteX3" fmla="*/ 6858000 w 6941935"/>
              <a:gd name="connsiteY3" fmla="*/ 2335590 h 6516240"/>
              <a:gd name="connsiteX4" fmla="*/ 6858000 w 6941935"/>
              <a:gd name="connsiteY4" fmla="*/ 4010869 h 6516240"/>
              <a:gd name="connsiteX5" fmla="*/ 6858000 w 6941935"/>
              <a:gd name="connsiteY5" fmla="*/ 4155291 h 6516240"/>
              <a:gd name="connsiteX6" fmla="*/ 6858000 w 6941935"/>
              <a:gd name="connsiteY6" fmla="*/ 4237473 h 6516240"/>
              <a:gd name="connsiteX7" fmla="*/ 6858000 w 6941935"/>
              <a:gd name="connsiteY7" fmla="*/ 6516240 h 6516240"/>
              <a:gd name="connsiteX8" fmla="*/ 0 w 6941935"/>
              <a:gd name="connsiteY8" fmla="*/ 6516240 h 6516240"/>
              <a:gd name="connsiteX9" fmla="*/ 0 w 6941935"/>
              <a:gd name="connsiteY9" fmla="*/ 4237473 h 6516240"/>
              <a:gd name="connsiteX10" fmla="*/ 0 w 6941935"/>
              <a:gd name="connsiteY10" fmla="*/ 4155291 h 6516240"/>
              <a:gd name="connsiteX11" fmla="*/ 0 w 6941935"/>
              <a:gd name="connsiteY11" fmla="*/ 4010869 h 6516240"/>
              <a:gd name="connsiteX12" fmla="*/ 0 w 6941935"/>
              <a:gd name="connsiteY12" fmla="*/ 3352747 h 6516240"/>
              <a:gd name="connsiteX13" fmla="*/ 0 w 6941935"/>
              <a:gd name="connsiteY13" fmla="*/ 1876524 h 6516240"/>
              <a:gd name="connsiteX14" fmla="*/ 0 w 6941935"/>
              <a:gd name="connsiteY14" fmla="*/ 1732102 h 6516240"/>
              <a:gd name="connsiteX15" fmla="*/ 0 w 6941935"/>
              <a:gd name="connsiteY15" fmla="*/ 1073980 h 6516240"/>
              <a:gd name="connsiteX16" fmla="*/ 227535 w 6941935"/>
              <a:gd name="connsiteY16" fmla="*/ 1223081 h 6516240"/>
              <a:gd name="connsiteX17" fmla="*/ 6270374 w 6941935"/>
              <a:gd name="connsiteY17" fmla="*/ 468824 h 6516240"/>
              <a:gd name="connsiteX18" fmla="*/ 6858000 w 6941935"/>
              <a:gd name="connsiteY18" fmla="*/ 56823 h 6516240"/>
              <a:gd name="connsiteX0" fmla="*/ 6858000 w 6858000"/>
              <a:gd name="connsiteY0" fmla="*/ 4734 h 6464151"/>
              <a:gd name="connsiteX1" fmla="*/ 6858000 w 6858000"/>
              <a:gd name="connsiteY1" fmla="*/ 1680013 h 6464151"/>
              <a:gd name="connsiteX2" fmla="*/ 6858000 w 6858000"/>
              <a:gd name="connsiteY2" fmla="*/ 1824435 h 6464151"/>
              <a:gd name="connsiteX3" fmla="*/ 6858000 w 6858000"/>
              <a:gd name="connsiteY3" fmla="*/ 2283501 h 6464151"/>
              <a:gd name="connsiteX4" fmla="*/ 6858000 w 6858000"/>
              <a:gd name="connsiteY4" fmla="*/ 3958780 h 6464151"/>
              <a:gd name="connsiteX5" fmla="*/ 6858000 w 6858000"/>
              <a:gd name="connsiteY5" fmla="*/ 4103202 h 6464151"/>
              <a:gd name="connsiteX6" fmla="*/ 6858000 w 6858000"/>
              <a:gd name="connsiteY6" fmla="*/ 4185384 h 6464151"/>
              <a:gd name="connsiteX7" fmla="*/ 6858000 w 6858000"/>
              <a:gd name="connsiteY7" fmla="*/ 6464151 h 6464151"/>
              <a:gd name="connsiteX8" fmla="*/ 0 w 6858000"/>
              <a:gd name="connsiteY8" fmla="*/ 6464151 h 6464151"/>
              <a:gd name="connsiteX9" fmla="*/ 0 w 6858000"/>
              <a:gd name="connsiteY9" fmla="*/ 4185384 h 6464151"/>
              <a:gd name="connsiteX10" fmla="*/ 0 w 6858000"/>
              <a:gd name="connsiteY10" fmla="*/ 4103202 h 6464151"/>
              <a:gd name="connsiteX11" fmla="*/ 0 w 6858000"/>
              <a:gd name="connsiteY11" fmla="*/ 3958780 h 6464151"/>
              <a:gd name="connsiteX12" fmla="*/ 0 w 6858000"/>
              <a:gd name="connsiteY12" fmla="*/ 3300658 h 6464151"/>
              <a:gd name="connsiteX13" fmla="*/ 0 w 6858000"/>
              <a:gd name="connsiteY13" fmla="*/ 1824435 h 6464151"/>
              <a:gd name="connsiteX14" fmla="*/ 0 w 6858000"/>
              <a:gd name="connsiteY14" fmla="*/ 1680013 h 6464151"/>
              <a:gd name="connsiteX15" fmla="*/ 0 w 6858000"/>
              <a:gd name="connsiteY15" fmla="*/ 1021891 h 6464151"/>
              <a:gd name="connsiteX16" fmla="*/ 227535 w 6858000"/>
              <a:gd name="connsiteY16" fmla="*/ 1170992 h 6464151"/>
              <a:gd name="connsiteX17" fmla="*/ 6858000 w 6858000"/>
              <a:gd name="connsiteY17" fmla="*/ 4734 h 6464151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858000 w 6858000"/>
              <a:gd name="connsiteY17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1989615 h 7431875"/>
              <a:gd name="connsiteX16" fmla="*/ 6858003 w 6858003"/>
              <a:gd name="connsiteY16" fmla="*/ 0 h 7431875"/>
              <a:gd name="connsiteX0" fmla="*/ 6872517 w 6872517"/>
              <a:gd name="connsiteY0" fmla="*/ 0 h 7431875"/>
              <a:gd name="connsiteX1" fmla="*/ 6872514 w 6872517"/>
              <a:gd name="connsiteY1" fmla="*/ 2647737 h 7431875"/>
              <a:gd name="connsiteX2" fmla="*/ 6872514 w 6872517"/>
              <a:gd name="connsiteY2" fmla="*/ 2792159 h 7431875"/>
              <a:gd name="connsiteX3" fmla="*/ 6872514 w 6872517"/>
              <a:gd name="connsiteY3" fmla="*/ 3251225 h 7431875"/>
              <a:gd name="connsiteX4" fmla="*/ 6872514 w 6872517"/>
              <a:gd name="connsiteY4" fmla="*/ 4926504 h 7431875"/>
              <a:gd name="connsiteX5" fmla="*/ 6872514 w 6872517"/>
              <a:gd name="connsiteY5" fmla="*/ 5070926 h 7431875"/>
              <a:gd name="connsiteX6" fmla="*/ 6872514 w 6872517"/>
              <a:gd name="connsiteY6" fmla="*/ 5153108 h 7431875"/>
              <a:gd name="connsiteX7" fmla="*/ 6872514 w 6872517"/>
              <a:gd name="connsiteY7" fmla="*/ 7431875 h 7431875"/>
              <a:gd name="connsiteX8" fmla="*/ 14514 w 6872517"/>
              <a:gd name="connsiteY8" fmla="*/ 7431875 h 7431875"/>
              <a:gd name="connsiteX9" fmla="*/ 14514 w 6872517"/>
              <a:gd name="connsiteY9" fmla="*/ 5153108 h 7431875"/>
              <a:gd name="connsiteX10" fmla="*/ 14514 w 6872517"/>
              <a:gd name="connsiteY10" fmla="*/ 5070926 h 7431875"/>
              <a:gd name="connsiteX11" fmla="*/ 14514 w 6872517"/>
              <a:gd name="connsiteY11" fmla="*/ 4926504 h 7431875"/>
              <a:gd name="connsiteX12" fmla="*/ 14514 w 6872517"/>
              <a:gd name="connsiteY12" fmla="*/ 4268382 h 7431875"/>
              <a:gd name="connsiteX13" fmla="*/ 14514 w 6872517"/>
              <a:gd name="connsiteY13" fmla="*/ 2792159 h 7431875"/>
              <a:gd name="connsiteX14" fmla="*/ 14514 w 6872517"/>
              <a:gd name="connsiteY14" fmla="*/ 2647737 h 7431875"/>
              <a:gd name="connsiteX15" fmla="*/ 0 w 6872517"/>
              <a:gd name="connsiteY15" fmla="*/ 480129 h 7431875"/>
              <a:gd name="connsiteX16" fmla="*/ 6872517 w 6872517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552701 h 7431875"/>
              <a:gd name="connsiteX16" fmla="*/ 6858003 w 6858003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552701 h 7431875"/>
              <a:gd name="connsiteX15" fmla="*/ 6858003 w 6858003"/>
              <a:gd name="connsiteY15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552701 h 7431875"/>
              <a:gd name="connsiteX14" fmla="*/ 6858003 w 6858003"/>
              <a:gd name="connsiteY14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552701 h 7431875"/>
              <a:gd name="connsiteX13" fmla="*/ 6858003 w 6858003"/>
              <a:gd name="connsiteY13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552701 h 7431875"/>
              <a:gd name="connsiteX12" fmla="*/ 6858003 w 6858003"/>
              <a:gd name="connsiteY12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52701 h 7431875"/>
              <a:gd name="connsiteX11" fmla="*/ 6858003 w 6858003"/>
              <a:gd name="connsiteY11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52701 h 7431875"/>
              <a:gd name="connsiteX10" fmla="*/ 6858003 w 6858003"/>
              <a:gd name="connsiteY10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7431875 h 7431875"/>
              <a:gd name="connsiteX7" fmla="*/ 0 w 6858003"/>
              <a:gd name="connsiteY7" fmla="*/ 7431875 h 7431875"/>
              <a:gd name="connsiteX8" fmla="*/ 0 w 6858003"/>
              <a:gd name="connsiteY8" fmla="*/ 552701 h 7431875"/>
              <a:gd name="connsiteX9" fmla="*/ 6858003 w 6858003"/>
              <a:gd name="connsiteY9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7431875 h 7431875"/>
              <a:gd name="connsiteX6" fmla="*/ 0 w 6858003"/>
              <a:gd name="connsiteY6" fmla="*/ 7431875 h 7431875"/>
              <a:gd name="connsiteX7" fmla="*/ 0 w 6858003"/>
              <a:gd name="connsiteY7" fmla="*/ 552701 h 7431875"/>
              <a:gd name="connsiteX8" fmla="*/ 6858003 w 6858003"/>
              <a:gd name="connsiteY8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7431875 h 7431875"/>
              <a:gd name="connsiteX5" fmla="*/ 0 w 6858003"/>
              <a:gd name="connsiteY5" fmla="*/ 7431875 h 7431875"/>
              <a:gd name="connsiteX6" fmla="*/ 0 w 6858003"/>
              <a:gd name="connsiteY6" fmla="*/ 552701 h 7431875"/>
              <a:gd name="connsiteX7" fmla="*/ 6858003 w 6858003"/>
              <a:gd name="connsiteY7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7431875 h 7431875"/>
              <a:gd name="connsiteX4" fmla="*/ 0 w 6858003"/>
              <a:gd name="connsiteY4" fmla="*/ 7431875 h 7431875"/>
              <a:gd name="connsiteX5" fmla="*/ 0 w 6858003"/>
              <a:gd name="connsiteY5" fmla="*/ 552701 h 7431875"/>
              <a:gd name="connsiteX6" fmla="*/ 6858003 w 6858003"/>
              <a:gd name="connsiteY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7431875 h 7431875"/>
              <a:gd name="connsiteX3" fmla="*/ 0 w 6858003"/>
              <a:gd name="connsiteY3" fmla="*/ 7431875 h 7431875"/>
              <a:gd name="connsiteX4" fmla="*/ 0 w 6858003"/>
              <a:gd name="connsiteY4" fmla="*/ 552701 h 7431875"/>
              <a:gd name="connsiteX5" fmla="*/ 6858003 w 6858003"/>
              <a:gd name="connsiteY5" fmla="*/ 0 h 7431875"/>
              <a:gd name="connsiteX0" fmla="*/ 6872517 w 6872517"/>
              <a:gd name="connsiteY0" fmla="*/ 42385 h 6879174"/>
              <a:gd name="connsiteX1" fmla="*/ 6858000 w 6872517"/>
              <a:gd name="connsiteY1" fmla="*/ 2095036 h 6879174"/>
              <a:gd name="connsiteX2" fmla="*/ 6858000 w 6872517"/>
              <a:gd name="connsiteY2" fmla="*/ 6879174 h 6879174"/>
              <a:gd name="connsiteX3" fmla="*/ 0 w 6872517"/>
              <a:gd name="connsiteY3" fmla="*/ 6879174 h 6879174"/>
              <a:gd name="connsiteX4" fmla="*/ 0 w 6872517"/>
              <a:gd name="connsiteY4" fmla="*/ 0 h 6879174"/>
              <a:gd name="connsiteX5" fmla="*/ 6872517 w 6872517"/>
              <a:gd name="connsiteY5" fmla="*/ 42385 h 6879174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56191 w 6858000"/>
              <a:gd name="connsiteY0" fmla="*/ 2147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14742 h 6879174"/>
              <a:gd name="connsiteX0" fmla="*/ 6856191 w 6858000"/>
              <a:gd name="connsiteY0" fmla="*/ 209979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09979 h 6879174"/>
              <a:gd name="connsiteX0" fmla="*/ 6868891 w 6868891"/>
              <a:gd name="connsiteY0" fmla="*/ 197279 h 6879174"/>
              <a:gd name="connsiteX1" fmla="*/ 6858000 w 6868891"/>
              <a:gd name="connsiteY1" fmla="*/ 2095036 h 6879174"/>
              <a:gd name="connsiteX2" fmla="*/ 6858000 w 6868891"/>
              <a:gd name="connsiteY2" fmla="*/ 6879174 h 6879174"/>
              <a:gd name="connsiteX3" fmla="*/ 0 w 6868891"/>
              <a:gd name="connsiteY3" fmla="*/ 6879174 h 6879174"/>
              <a:gd name="connsiteX4" fmla="*/ 0 w 6868891"/>
              <a:gd name="connsiteY4" fmla="*/ 0 h 6879174"/>
              <a:gd name="connsiteX5" fmla="*/ 6868891 w 6868891"/>
              <a:gd name="connsiteY5" fmla="*/ 197279 h 6879174"/>
              <a:gd name="connsiteX0" fmla="*/ 6868891 w 7721392"/>
              <a:gd name="connsiteY0" fmla="*/ 197279 h 6879174"/>
              <a:gd name="connsiteX1" fmla="*/ 6858000 w 7721392"/>
              <a:gd name="connsiteY1" fmla="*/ 6879174 h 6879174"/>
              <a:gd name="connsiteX2" fmla="*/ 0 w 7721392"/>
              <a:gd name="connsiteY2" fmla="*/ 6879174 h 6879174"/>
              <a:gd name="connsiteX3" fmla="*/ 0 w 7721392"/>
              <a:gd name="connsiteY3" fmla="*/ 0 h 6879174"/>
              <a:gd name="connsiteX4" fmla="*/ 6868891 w 7721392"/>
              <a:gd name="connsiteY4" fmla="*/ 197279 h 6879174"/>
              <a:gd name="connsiteX0" fmla="*/ 6868891 w 7373946"/>
              <a:gd name="connsiteY0" fmla="*/ 197279 h 6879174"/>
              <a:gd name="connsiteX1" fmla="*/ 6858000 w 7373946"/>
              <a:gd name="connsiteY1" fmla="*/ 6879174 h 6879174"/>
              <a:gd name="connsiteX2" fmla="*/ 0 w 7373946"/>
              <a:gd name="connsiteY2" fmla="*/ 6879174 h 6879174"/>
              <a:gd name="connsiteX3" fmla="*/ 0 w 7373946"/>
              <a:gd name="connsiteY3" fmla="*/ 0 h 6879174"/>
              <a:gd name="connsiteX4" fmla="*/ 6868891 w 7373946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7374082"/>
              <a:gd name="connsiteY0" fmla="*/ 197279 h 7217839"/>
              <a:gd name="connsiteX1" fmla="*/ 6858000 w 7374082"/>
              <a:gd name="connsiteY1" fmla="*/ 6879174 h 7217839"/>
              <a:gd name="connsiteX2" fmla="*/ 0 w 7374082"/>
              <a:gd name="connsiteY2" fmla="*/ 6879174 h 7217839"/>
              <a:gd name="connsiteX3" fmla="*/ 0 w 7374082"/>
              <a:gd name="connsiteY3" fmla="*/ 0 h 7217839"/>
              <a:gd name="connsiteX4" fmla="*/ 6868891 w 7374082"/>
              <a:gd name="connsiteY4" fmla="*/ 197279 h 7217839"/>
              <a:gd name="connsiteX0" fmla="*/ 6868891 w 7513044"/>
              <a:gd name="connsiteY0" fmla="*/ 197279 h 6879174"/>
              <a:gd name="connsiteX1" fmla="*/ 6858000 w 7513044"/>
              <a:gd name="connsiteY1" fmla="*/ 6879174 h 6879174"/>
              <a:gd name="connsiteX2" fmla="*/ 0 w 7513044"/>
              <a:gd name="connsiteY2" fmla="*/ 6879174 h 6879174"/>
              <a:gd name="connsiteX3" fmla="*/ 0 w 7513044"/>
              <a:gd name="connsiteY3" fmla="*/ 0 h 6879174"/>
              <a:gd name="connsiteX4" fmla="*/ 6868891 w 7513044"/>
              <a:gd name="connsiteY4" fmla="*/ 197279 h 6879174"/>
              <a:gd name="connsiteX0" fmla="*/ 6868891 w 7374082"/>
              <a:gd name="connsiteY0" fmla="*/ 197279 h 6879174"/>
              <a:gd name="connsiteX1" fmla="*/ 6858000 w 7374082"/>
              <a:gd name="connsiteY1" fmla="*/ 6879174 h 6879174"/>
              <a:gd name="connsiteX2" fmla="*/ 0 w 7374082"/>
              <a:gd name="connsiteY2" fmla="*/ 6879174 h 6879174"/>
              <a:gd name="connsiteX3" fmla="*/ 0 w 7374082"/>
              <a:gd name="connsiteY3" fmla="*/ 0 h 6879174"/>
              <a:gd name="connsiteX4" fmla="*/ 6868891 w 7374082"/>
              <a:gd name="connsiteY4" fmla="*/ 197279 h 6879174"/>
              <a:gd name="connsiteX0" fmla="*/ 6868891 w 6868891"/>
              <a:gd name="connsiteY0" fmla="*/ 197279 h 6879174"/>
              <a:gd name="connsiteX1" fmla="*/ 6858000 w 6868891"/>
              <a:gd name="connsiteY1" fmla="*/ 6879174 h 6879174"/>
              <a:gd name="connsiteX2" fmla="*/ 0 w 6868891"/>
              <a:gd name="connsiteY2" fmla="*/ 6879174 h 6879174"/>
              <a:gd name="connsiteX3" fmla="*/ 0 w 6868891"/>
              <a:gd name="connsiteY3" fmla="*/ 0 h 6879174"/>
              <a:gd name="connsiteX4" fmla="*/ 6868891 w 6868891"/>
              <a:gd name="connsiteY4" fmla="*/ 197279 h 687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gradFill flip="none" rotWithShape="1">
            <a:gsLst>
              <a:gs pos="25000">
                <a:schemeClr val="bg1"/>
              </a:gs>
              <a:gs pos="100000">
                <a:srgbClr val="DFDFDF">
                  <a:lumMod val="52000"/>
                  <a:lumOff val="48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5400" dist="25400" dir="10800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29404" y="4258152"/>
            <a:ext cx="316801" cy="316801"/>
          </a:xfrm>
          <a:prstGeom prst="rect">
            <a:avLst/>
          </a:prstGeom>
          <a:solidFill>
            <a:srgbClr val="003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2209" y="4262664"/>
            <a:ext cx="9028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1400" b="1" dirty="0">
                <a:solidFill>
                  <a:srgbClr val="003B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</a:p>
        </p:txBody>
      </p:sp>
      <p:sp>
        <p:nvSpPr>
          <p:cNvPr id="9" name="矩形 8"/>
          <p:cNvSpPr/>
          <p:nvPr/>
        </p:nvSpPr>
        <p:spPr>
          <a:xfrm>
            <a:off x="5629404" y="4691705"/>
            <a:ext cx="316801" cy="316801"/>
          </a:xfrm>
          <a:prstGeom prst="rect">
            <a:avLst/>
          </a:prstGeom>
          <a:solidFill>
            <a:srgbClr val="003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2209" y="4696217"/>
            <a:ext cx="9028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1400" b="1" dirty="0">
                <a:solidFill>
                  <a:srgbClr val="003B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1400" b="1" dirty="0" smtClean="0">
                <a:solidFill>
                  <a:srgbClr val="003B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期工作</a:t>
            </a:r>
            <a:endParaRPr lang="zh-CN" altLang="en-US" sz="1400" b="1" dirty="0">
              <a:solidFill>
                <a:srgbClr val="003B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29404" y="5125259"/>
            <a:ext cx="316801" cy="316801"/>
          </a:xfrm>
          <a:prstGeom prst="rect">
            <a:avLst/>
          </a:prstGeom>
          <a:solidFill>
            <a:srgbClr val="003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2209" y="5129771"/>
            <a:ext cx="9028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1400" b="1" dirty="0">
                <a:solidFill>
                  <a:srgbClr val="003B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r>
              <a:rPr lang="zh-CN" altLang="en-US" sz="1400" b="1" dirty="0" smtClean="0">
                <a:solidFill>
                  <a:srgbClr val="003B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历建议</a:t>
            </a:r>
            <a:endParaRPr lang="zh-CN" altLang="en-US" sz="1400" b="1" dirty="0">
              <a:solidFill>
                <a:srgbClr val="003B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29404" y="5558814"/>
            <a:ext cx="316801" cy="316801"/>
          </a:xfrm>
          <a:prstGeom prst="rect">
            <a:avLst/>
          </a:prstGeom>
          <a:solidFill>
            <a:srgbClr val="003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92209" y="5563326"/>
            <a:ext cx="9028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1400" b="1" dirty="0">
                <a:solidFill>
                  <a:srgbClr val="003B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</a:t>
            </a:r>
            <a:r>
              <a:rPr lang="zh-CN" altLang="en-US" sz="1400" b="1" dirty="0" smtClean="0">
                <a:solidFill>
                  <a:srgbClr val="003B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递建议</a:t>
            </a:r>
            <a:endParaRPr lang="zh-CN" altLang="en-US" sz="1400" b="1" dirty="0">
              <a:solidFill>
                <a:srgbClr val="003B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600376" y="3230751"/>
            <a:ext cx="25506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pc="67" dirty="0" smtClean="0">
                <a:ln w="11430">
                  <a:noFill/>
                </a:ln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r>
              <a:rPr lang="en-US" altLang="zh-CN" spc="67" dirty="0" smtClean="0">
                <a:ln w="11430">
                  <a:noFill/>
                </a:ln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| CONTENT</a:t>
            </a:r>
            <a:endParaRPr lang="en-US" altLang="zh-CN" spc="67" dirty="0">
              <a:ln w="11430">
                <a:noFill/>
              </a:ln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29404" y="5992369"/>
            <a:ext cx="316801" cy="316801"/>
          </a:xfrm>
          <a:prstGeom prst="rect">
            <a:avLst/>
          </a:prstGeom>
          <a:solidFill>
            <a:srgbClr val="003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92209" y="5996881"/>
            <a:ext cx="9028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1400" b="1" dirty="0" smtClean="0">
                <a:solidFill>
                  <a:srgbClr val="003B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面试建议</a:t>
            </a:r>
            <a:endParaRPr lang="zh-CN" altLang="en-US" sz="1400" b="1" dirty="0">
              <a:solidFill>
                <a:srgbClr val="003B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460" y="948259"/>
            <a:ext cx="3131739" cy="68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4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</a:t>
            </a:r>
            <a:r>
              <a:rPr lang="zh-CN" altLang="en-US" dirty="0" smtClean="0"/>
              <a:t>息来源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294165" y="1450820"/>
            <a:ext cx="9099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3B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b="1" dirty="0" smtClean="0">
                <a:solidFill>
                  <a:srgbClr val="003B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scc.pku.edu.cn/home.action</a:t>
            </a:r>
            <a:endParaRPr lang="zh-CN" altLang="en-US" sz="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0400"/>
            <a:ext cx="9144000" cy="411280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361950" y="6385034"/>
            <a:ext cx="1640271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579725" y="6511158"/>
            <a:ext cx="3390854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58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</a:t>
            </a:r>
            <a:r>
              <a:rPr lang="zh-CN" altLang="en-US" dirty="0" smtClean="0"/>
              <a:t>息来源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48" r="955" b="27196"/>
          <a:stretch/>
        </p:blipFill>
        <p:spPr>
          <a:xfrm>
            <a:off x="361950" y="2264229"/>
            <a:ext cx="3136321" cy="30625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2" r="38" b="8995"/>
          <a:stretch/>
        </p:blipFill>
        <p:spPr>
          <a:xfrm>
            <a:off x="4846536" y="638108"/>
            <a:ext cx="3165349" cy="56025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361950" y="6385034"/>
            <a:ext cx="1640271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579725" y="6511158"/>
            <a:ext cx="3390854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13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</a:t>
            </a:r>
            <a:r>
              <a:rPr lang="zh-CN" altLang="en-US" dirty="0" smtClean="0"/>
              <a:t>息来源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897" r="895" b="26666"/>
          <a:stretch/>
        </p:blipFill>
        <p:spPr>
          <a:xfrm>
            <a:off x="1141873" y="2144111"/>
            <a:ext cx="3138234" cy="3184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030" y="1396691"/>
            <a:ext cx="2160577" cy="46794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361950" y="6385034"/>
            <a:ext cx="1640271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579725" y="6511158"/>
            <a:ext cx="3390854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919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企业方向</a:t>
            </a:r>
            <a:endParaRPr lang="zh-CN" alt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3943717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361950" y="6385034"/>
            <a:ext cx="1640271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579725" y="6511158"/>
            <a:ext cx="3390854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92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投</a:t>
            </a:r>
            <a:r>
              <a:rPr lang="zh-CN" altLang="en-US" dirty="0" smtClean="0"/>
              <a:t>递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12701" y="1840632"/>
            <a:ext cx="237663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eaLnBrk="1" hangingPunct="1">
              <a:lnSpc>
                <a:spcPct val="150000"/>
              </a:lnSpc>
            </a:pPr>
            <a:r>
              <a:rPr lang="zh-CN" altLang="en-US" sz="10400" b="1" dirty="0">
                <a:solidFill>
                  <a:srgbClr val="003B7D"/>
                </a:solidFill>
              </a:rPr>
              <a:t>核心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4619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4619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</a:t>
            </a:r>
            <a:r>
              <a:rPr lang="zh-CN" altLang="en-US" sz="18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要投你认为你可以胜任的</a:t>
            </a:r>
            <a:endParaRPr lang="en-US" altLang="zh-CN" sz="1800" b="1" noProof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 eaLnBrk="1" hangingPunct="1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要投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HR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觉得你可以胜任的</a:t>
            </a:r>
            <a:endParaRPr lang="en-US" altLang="zh-CN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 eaLnBrk="1" hangingPunct="1">
              <a:lnSpc>
                <a:spcPct val="150000"/>
              </a:lnSpc>
            </a:pP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专业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】【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专业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】【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专业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</a:p>
          <a:p>
            <a:pPr lvl="0" algn="just" eaLnBrk="1" hangingPunct="1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看准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【deadline】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组合 58"/>
          <p:cNvGrpSpPr/>
          <p:nvPr/>
        </p:nvGrpSpPr>
        <p:grpSpPr>
          <a:xfrm>
            <a:off x="3635896" y="1942232"/>
            <a:ext cx="4896917" cy="1719341"/>
            <a:chOff x="3635896" y="1870224"/>
            <a:chExt cx="4896917" cy="1719341"/>
          </a:xfrm>
        </p:grpSpPr>
        <p:sp>
          <p:nvSpPr>
            <p:cNvPr id="8" name="内容占位符 2"/>
            <p:cNvSpPr txBox="1">
              <a:spLocks/>
            </p:cNvSpPr>
            <p:nvPr/>
          </p:nvSpPr>
          <p:spPr bwMode="auto">
            <a:xfrm>
              <a:off x="3767279" y="1870224"/>
              <a:ext cx="4748071" cy="1512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lnSpcReduction="10000"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3716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8288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03B7D"/>
                  </a:solidFill>
                </a:rPr>
                <a:t>看准要求</a:t>
              </a: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800" noProof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job description</a:t>
              </a:r>
              <a:r>
                <a:rPr lang="zh-CN" altLang="en-US" sz="1800" noProof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（大多还是信息科技）</a:t>
              </a:r>
              <a:endParaRPr lang="en-US" altLang="zh-CN" sz="1800" noProof="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【</a:t>
              </a: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专业</a:t>
              </a:r>
              <a:r>
                <a:rPr lang="en-US" altLang="zh-CN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】</a:t>
              </a: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符合很重要！</a:t>
              </a:r>
              <a:endPara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任意多边形 60"/>
            <p:cNvSpPr/>
            <p:nvPr/>
          </p:nvSpPr>
          <p:spPr>
            <a:xfrm>
              <a:off x="3635896" y="2221413"/>
              <a:ext cx="4896917" cy="1368152"/>
            </a:xfrm>
            <a:custGeom>
              <a:avLst/>
              <a:gdLst>
                <a:gd name="connsiteX0" fmla="*/ 0 w 4896917"/>
                <a:gd name="connsiteY0" fmla="*/ 0 h 1368152"/>
                <a:gd name="connsiteX1" fmla="*/ 144016 w 4896917"/>
                <a:gd name="connsiteY1" fmla="*/ 0 h 1368152"/>
                <a:gd name="connsiteX2" fmla="*/ 144016 w 4896917"/>
                <a:gd name="connsiteY2" fmla="*/ 271483 h 1368152"/>
                <a:gd name="connsiteX3" fmla="*/ 1440160 w 4896917"/>
                <a:gd name="connsiteY3" fmla="*/ 271483 h 1368152"/>
                <a:gd name="connsiteX4" fmla="*/ 1440160 w 4896917"/>
                <a:gd name="connsiteY4" fmla="*/ 0 h 1368152"/>
                <a:gd name="connsiteX5" fmla="*/ 4896917 w 4896917"/>
                <a:gd name="connsiteY5" fmla="*/ 0 h 1368152"/>
                <a:gd name="connsiteX6" fmla="*/ 4896917 w 4896917"/>
                <a:gd name="connsiteY6" fmla="*/ 1368152 h 1368152"/>
                <a:gd name="connsiteX7" fmla="*/ 0 w 4896917"/>
                <a:gd name="connsiteY7" fmla="*/ 1368152 h 1368152"/>
                <a:gd name="connsiteX8" fmla="*/ 0 w 4896917"/>
                <a:gd name="connsiteY8" fmla="*/ 0 h 1368152"/>
                <a:gd name="connsiteX0" fmla="*/ 0 w 4896917"/>
                <a:gd name="connsiteY0" fmla="*/ 0 h 1368152"/>
                <a:gd name="connsiteX1" fmla="*/ 144016 w 4896917"/>
                <a:gd name="connsiteY1" fmla="*/ 0 h 1368152"/>
                <a:gd name="connsiteX2" fmla="*/ 144016 w 4896917"/>
                <a:gd name="connsiteY2" fmla="*/ 271483 h 1368152"/>
                <a:gd name="connsiteX3" fmla="*/ 1440160 w 4896917"/>
                <a:gd name="connsiteY3" fmla="*/ 0 h 1368152"/>
                <a:gd name="connsiteX4" fmla="*/ 4896917 w 4896917"/>
                <a:gd name="connsiteY4" fmla="*/ 0 h 1368152"/>
                <a:gd name="connsiteX5" fmla="*/ 4896917 w 4896917"/>
                <a:gd name="connsiteY5" fmla="*/ 1368152 h 1368152"/>
                <a:gd name="connsiteX6" fmla="*/ 0 w 4896917"/>
                <a:gd name="connsiteY6" fmla="*/ 1368152 h 1368152"/>
                <a:gd name="connsiteX7" fmla="*/ 0 w 4896917"/>
                <a:gd name="connsiteY7" fmla="*/ 0 h 1368152"/>
                <a:gd name="connsiteX0" fmla="*/ 144016 w 4896917"/>
                <a:gd name="connsiteY0" fmla="*/ 271483 h 1368152"/>
                <a:gd name="connsiteX1" fmla="*/ 1440160 w 4896917"/>
                <a:gd name="connsiteY1" fmla="*/ 0 h 1368152"/>
                <a:gd name="connsiteX2" fmla="*/ 4896917 w 4896917"/>
                <a:gd name="connsiteY2" fmla="*/ 0 h 1368152"/>
                <a:gd name="connsiteX3" fmla="*/ 4896917 w 4896917"/>
                <a:gd name="connsiteY3" fmla="*/ 1368152 h 1368152"/>
                <a:gd name="connsiteX4" fmla="*/ 0 w 4896917"/>
                <a:gd name="connsiteY4" fmla="*/ 1368152 h 1368152"/>
                <a:gd name="connsiteX5" fmla="*/ 0 w 4896917"/>
                <a:gd name="connsiteY5" fmla="*/ 0 h 1368152"/>
                <a:gd name="connsiteX6" fmla="*/ 144016 w 4896917"/>
                <a:gd name="connsiteY6" fmla="*/ 0 h 1368152"/>
                <a:gd name="connsiteX7" fmla="*/ 235456 w 4896917"/>
                <a:gd name="connsiteY7" fmla="*/ 362923 h 1368152"/>
                <a:gd name="connsiteX0" fmla="*/ 144016 w 4896917"/>
                <a:gd name="connsiteY0" fmla="*/ 271483 h 1368152"/>
                <a:gd name="connsiteX1" fmla="*/ 1440160 w 4896917"/>
                <a:gd name="connsiteY1" fmla="*/ 0 h 1368152"/>
                <a:gd name="connsiteX2" fmla="*/ 4896917 w 4896917"/>
                <a:gd name="connsiteY2" fmla="*/ 0 h 1368152"/>
                <a:gd name="connsiteX3" fmla="*/ 4896917 w 4896917"/>
                <a:gd name="connsiteY3" fmla="*/ 1368152 h 1368152"/>
                <a:gd name="connsiteX4" fmla="*/ 0 w 4896917"/>
                <a:gd name="connsiteY4" fmla="*/ 1368152 h 1368152"/>
                <a:gd name="connsiteX5" fmla="*/ 0 w 4896917"/>
                <a:gd name="connsiteY5" fmla="*/ 0 h 1368152"/>
                <a:gd name="connsiteX6" fmla="*/ 144016 w 4896917"/>
                <a:gd name="connsiteY6" fmla="*/ 0 h 1368152"/>
                <a:gd name="connsiteX0" fmla="*/ 1440160 w 4896917"/>
                <a:gd name="connsiteY0" fmla="*/ 0 h 1368152"/>
                <a:gd name="connsiteX1" fmla="*/ 4896917 w 4896917"/>
                <a:gd name="connsiteY1" fmla="*/ 0 h 1368152"/>
                <a:gd name="connsiteX2" fmla="*/ 4896917 w 4896917"/>
                <a:gd name="connsiteY2" fmla="*/ 1368152 h 1368152"/>
                <a:gd name="connsiteX3" fmla="*/ 0 w 4896917"/>
                <a:gd name="connsiteY3" fmla="*/ 1368152 h 1368152"/>
                <a:gd name="connsiteX4" fmla="*/ 0 w 4896917"/>
                <a:gd name="connsiteY4" fmla="*/ 0 h 1368152"/>
                <a:gd name="connsiteX5" fmla="*/ 144016 w 4896917"/>
                <a:gd name="connsiteY5" fmla="*/ 0 h 136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96917" h="1368152">
                  <a:moveTo>
                    <a:pt x="1440160" y="0"/>
                  </a:moveTo>
                  <a:lnTo>
                    <a:pt x="4896917" y="0"/>
                  </a:lnTo>
                  <a:lnTo>
                    <a:pt x="4896917" y="1368152"/>
                  </a:lnTo>
                  <a:lnTo>
                    <a:pt x="0" y="1368152"/>
                  </a:lnTo>
                  <a:lnTo>
                    <a:pt x="0" y="0"/>
                  </a:lnTo>
                  <a:lnTo>
                    <a:pt x="144016" y="0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组合 62"/>
          <p:cNvGrpSpPr/>
          <p:nvPr/>
        </p:nvGrpSpPr>
        <p:grpSpPr>
          <a:xfrm>
            <a:off x="3635896" y="3884075"/>
            <a:ext cx="4896917" cy="1719341"/>
            <a:chOff x="3635896" y="1870224"/>
            <a:chExt cx="4896917" cy="1719341"/>
          </a:xfrm>
        </p:grpSpPr>
        <p:sp>
          <p:nvSpPr>
            <p:cNvPr id="11" name="内容占位符 2"/>
            <p:cNvSpPr txBox="1">
              <a:spLocks/>
            </p:cNvSpPr>
            <p:nvPr/>
          </p:nvSpPr>
          <p:spPr bwMode="auto">
            <a:xfrm>
              <a:off x="3767279" y="1870224"/>
              <a:ext cx="4748071" cy="1512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lnSpcReduction="10000"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3716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8288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03B7D"/>
                  </a:solidFill>
                </a:rPr>
                <a:t>权衡利弊</a:t>
              </a: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招聘人数 已投递人数 岗位部门 是否核心</a:t>
              </a:r>
              <a:endPara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尽量多投！</a:t>
              </a:r>
              <a:endPara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任意多边形 64"/>
            <p:cNvSpPr/>
            <p:nvPr/>
          </p:nvSpPr>
          <p:spPr>
            <a:xfrm>
              <a:off x="3635896" y="2221413"/>
              <a:ext cx="4896917" cy="1368152"/>
            </a:xfrm>
            <a:custGeom>
              <a:avLst/>
              <a:gdLst>
                <a:gd name="connsiteX0" fmla="*/ 0 w 4896917"/>
                <a:gd name="connsiteY0" fmla="*/ 0 h 1368152"/>
                <a:gd name="connsiteX1" fmla="*/ 144016 w 4896917"/>
                <a:gd name="connsiteY1" fmla="*/ 0 h 1368152"/>
                <a:gd name="connsiteX2" fmla="*/ 144016 w 4896917"/>
                <a:gd name="connsiteY2" fmla="*/ 271483 h 1368152"/>
                <a:gd name="connsiteX3" fmla="*/ 1440160 w 4896917"/>
                <a:gd name="connsiteY3" fmla="*/ 271483 h 1368152"/>
                <a:gd name="connsiteX4" fmla="*/ 1440160 w 4896917"/>
                <a:gd name="connsiteY4" fmla="*/ 0 h 1368152"/>
                <a:gd name="connsiteX5" fmla="*/ 4896917 w 4896917"/>
                <a:gd name="connsiteY5" fmla="*/ 0 h 1368152"/>
                <a:gd name="connsiteX6" fmla="*/ 4896917 w 4896917"/>
                <a:gd name="connsiteY6" fmla="*/ 1368152 h 1368152"/>
                <a:gd name="connsiteX7" fmla="*/ 0 w 4896917"/>
                <a:gd name="connsiteY7" fmla="*/ 1368152 h 1368152"/>
                <a:gd name="connsiteX8" fmla="*/ 0 w 4896917"/>
                <a:gd name="connsiteY8" fmla="*/ 0 h 1368152"/>
                <a:gd name="connsiteX0" fmla="*/ 0 w 4896917"/>
                <a:gd name="connsiteY0" fmla="*/ 0 h 1368152"/>
                <a:gd name="connsiteX1" fmla="*/ 144016 w 4896917"/>
                <a:gd name="connsiteY1" fmla="*/ 0 h 1368152"/>
                <a:gd name="connsiteX2" fmla="*/ 144016 w 4896917"/>
                <a:gd name="connsiteY2" fmla="*/ 271483 h 1368152"/>
                <a:gd name="connsiteX3" fmla="*/ 1440160 w 4896917"/>
                <a:gd name="connsiteY3" fmla="*/ 0 h 1368152"/>
                <a:gd name="connsiteX4" fmla="*/ 4896917 w 4896917"/>
                <a:gd name="connsiteY4" fmla="*/ 0 h 1368152"/>
                <a:gd name="connsiteX5" fmla="*/ 4896917 w 4896917"/>
                <a:gd name="connsiteY5" fmla="*/ 1368152 h 1368152"/>
                <a:gd name="connsiteX6" fmla="*/ 0 w 4896917"/>
                <a:gd name="connsiteY6" fmla="*/ 1368152 h 1368152"/>
                <a:gd name="connsiteX7" fmla="*/ 0 w 4896917"/>
                <a:gd name="connsiteY7" fmla="*/ 0 h 1368152"/>
                <a:gd name="connsiteX0" fmla="*/ 144016 w 4896917"/>
                <a:gd name="connsiteY0" fmla="*/ 271483 h 1368152"/>
                <a:gd name="connsiteX1" fmla="*/ 1440160 w 4896917"/>
                <a:gd name="connsiteY1" fmla="*/ 0 h 1368152"/>
                <a:gd name="connsiteX2" fmla="*/ 4896917 w 4896917"/>
                <a:gd name="connsiteY2" fmla="*/ 0 h 1368152"/>
                <a:gd name="connsiteX3" fmla="*/ 4896917 w 4896917"/>
                <a:gd name="connsiteY3" fmla="*/ 1368152 h 1368152"/>
                <a:gd name="connsiteX4" fmla="*/ 0 w 4896917"/>
                <a:gd name="connsiteY4" fmla="*/ 1368152 h 1368152"/>
                <a:gd name="connsiteX5" fmla="*/ 0 w 4896917"/>
                <a:gd name="connsiteY5" fmla="*/ 0 h 1368152"/>
                <a:gd name="connsiteX6" fmla="*/ 144016 w 4896917"/>
                <a:gd name="connsiteY6" fmla="*/ 0 h 1368152"/>
                <a:gd name="connsiteX7" fmla="*/ 235456 w 4896917"/>
                <a:gd name="connsiteY7" fmla="*/ 362923 h 1368152"/>
                <a:gd name="connsiteX0" fmla="*/ 144016 w 4896917"/>
                <a:gd name="connsiteY0" fmla="*/ 271483 h 1368152"/>
                <a:gd name="connsiteX1" fmla="*/ 1440160 w 4896917"/>
                <a:gd name="connsiteY1" fmla="*/ 0 h 1368152"/>
                <a:gd name="connsiteX2" fmla="*/ 4896917 w 4896917"/>
                <a:gd name="connsiteY2" fmla="*/ 0 h 1368152"/>
                <a:gd name="connsiteX3" fmla="*/ 4896917 w 4896917"/>
                <a:gd name="connsiteY3" fmla="*/ 1368152 h 1368152"/>
                <a:gd name="connsiteX4" fmla="*/ 0 w 4896917"/>
                <a:gd name="connsiteY4" fmla="*/ 1368152 h 1368152"/>
                <a:gd name="connsiteX5" fmla="*/ 0 w 4896917"/>
                <a:gd name="connsiteY5" fmla="*/ 0 h 1368152"/>
                <a:gd name="connsiteX6" fmla="*/ 144016 w 4896917"/>
                <a:gd name="connsiteY6" fmla="*/ 0 h 1368152"/>
                <a:gd name="connsiteX0" fmla="*/ 1440160 w 4896917"/>
                <a:gd name="connsiteY0" fmla="*/ 0 h 1368152"/>
                <a:gd name="connsiteX1" fmla="*/ 4896917 w 4896917"/>
                <a:gd name="connsiteY1" fmla="*/ 0 h 1368152"/>
                <a:gd name="connsiteX2" fmla="*/ 4896917 w 4896917"/>
                <a:gd name="connsiteY2" fmla="*/ 1368152 h 1368152"/>
                <a:gd name="connsiteX3" fmla="*/ 0 w 4896917"/>
                <a:gd name="connsiteY3" fmla="*/ 1368152 h 1368152"/>
                <a:gd name="connsiteX4" fmla="*/ 0 w 4896917"/>
                <a:gd name="connsiteY4" fmla="*/ 0 h 1368152"/>
                <a:gd name="connsiteX5" fmla="*/ 144016 w 4896917"/>
                <a:gd name="connsiteY5" fmla="*/ 0 h 136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96917" h="1368152">
                  <a:moveTo>
                    <a:pt x="1440160" y="0"/>
                  </a:moveTo>
                  <a:lnTo>
                    <a:pt x="4896917" y="0"/>
                  </a:lnTo>
                  <a:lnTo>
                    <a:pt x="4896917" y="1368152"/>
                  </a:lnTo>
                  <a:lnTo>
                    <a:pt x="0" y="1368152"/>
                  </a:lnTo>
                  <a:lnTo>
                    <a:pt x="0" y="0"/>
                  </a:lnTo>
                  <a:lnTo>
                    <a:pt x="144016" y="0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361950" y="6385034"/>
            <a:ext cx="1640271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579725" y="6511158"/>
            <a:ext cx="3390854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94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Wingdings" panose="05000000000000000000" pitchFamily="2" charset="2"/>
              </a:rPr>
              <a:t>笔试</a:t>
            </a:r>
            <a:endParaRPr lang="zh-CN" altLang="en-US" dirty="0"/>
          </a:p>
        </p:txBody>
      </p:sp>
      <p:grpSp>
        <p:nvGrpSpPr>
          <p:cNvPr id="59" name="组合 58"/>
          <p:cNvGrpSpPr/>
          <p:nvPr/>
        </p:nvGrpSpPr>
        <p:grpSpPr>
          <a:xfrm>
            <a:off x="3604364" y="1648825"/>
            <a:ext cx="4896917" cy="3727209"/>
            <a:chOff x="3635896" y="2077397"/>
            <a:chExt cx="4896917" cy="1512168"/>
          </a:xfrm>
        </p:grpSpPr>
        <p:sp>
          <p:nvSpPr>
            <p:cNvPr id="60" name="内容占位符 2"/>
            <p:cNvSpPr txBox="1">
              <a:spLocks/>
            </p:cNvSpPr>
            <p:nvPr/>
          </p:nvSpPr>
          <p:spPr bwMode="auto">
            <a:xfrm>
              <a:off x="3784742" y="2077397"/>
              <a:ext cx="4748071" cy="1512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3716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8288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solidFill>
                    <a:srgbClr val="003B7D"/>
                  </a:solidFill>
                </a:rPr>
                <a:t>TIPS</a:t>
              </a: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行测</a:t>
              </a: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prstClr val="black"/>
                  </a:solidFill>
                </a:rPr>
                <a:t>行</a:t>
              </a:r>
              <a:r>
                <a:rPr lang="zh-CN" altLang="en-US" sz="2400" dirty="0" smtClean="0">
                  <a:solidFill>
                    <a:prstClr val="black"/>
                  </a:solidFill>
                </a:rPr>
                <a:t>测</a:t>
              </a:r>
              <a:endParaRPr lang="en-US" altLang="zh-CN" sz="2400" dirty="0" smtClean="0">
                <a:solidFill>
                  <a:prstClr val="black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prstClr val="black"/>
                  </a:solidFill>
                </a:rPr>
                <a:t>行</a:t>
              </a:r>
              <a:r>
                <a:rPr lang="zh-CN" altLang="en-US" sz="2400" dirty="0" smtClean="0">
                  <a:solidFill>
                    <a:prstClr val="black"/>
                  </a:solidFill>
                </a:rPr>
                <a:t>测</a:t>
              </a:r>
              <a:endParaRPr lang="en-US" altLang="zh-CN" sz="2400" dirty="0" smtClean="0">
                <a:solidFill>
                  <a:prstClr val="black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prstClr val="black"/>
                  </a:solidFill>
                </a:rPr>
                <a:t>英语</a:t>
              </a:r>
              <a:endParaRPr lang="en-US" altLang="zh-CN" sz="2400" dirty="0" smtClean="0">
                <a:solidFill>
                  <a:prstClr val="black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prstClr val="black"/>
                  </a:solidFill>
                </a:rPr>
                <a:t>偶尔的技术题</a:t>
              </a:r>
              <a:endPara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3635896" y="2221413"/>
              <a:ext cx="4896917" cy="1368152"/>
            </a:xfrm>
            <a:custGeom>
              <a:avLst/>
              <a:gdLst>
                <a:gd name="connsiteX0" fmla="*/ 0 w 4896917"/>
                <a:gd name="connsiteY0" fmla="*/ 0 h 1368152"/>
                <a:gd name="connsiteX1" fmla="*/ 144016 w 4896917"/>
                <a:gd name="connsiteY1" fmla="*/ 0 h 1368152"/>
                <a:gd name="connsiteX2" fmla="*/ 144016 w 4896917"/>
                <a:gd name="connsiteY2" fmla="*/ 271483 h 1368152"/>
                <a:gd name="connsiteX3" fmla="*/ 1440160 w 4896917"/>
                <a:gd name="connsiteY3" fmla="*/ 271483 h 1368152"/>
                <a:gd name="connsiteX4" fmla="*/ 1440160 w 4896917"/>
                <a:gd name="connsiteY4" fmla="*/ 0 h 1368152"/>
                <a:gd name="connsiteX5" fmla="*/ 4896917 w 4896917"/>
                <a:gd name="connsiteY5" fmla="*/ 0 h 1368152"/>
                <a:gd name="connsiteX6" fmla="*/ 4896917 w 4896917"/>
                <a:gd name="connsiteY6" fmla="*/ 1368152 h 1368152"/>
                <a:gd name="connsiteX7" fmla="*/ 0 w 4896917"/>
                <a:gd name="connsiteY7" fmla="*/ 1368152 h 1368152"/>
                <a:gd name="connsiteX8" fmla="*/ 0 w 4896917"/>
                <a:gd name="connsiteY8" fmla="*/ 0 h 1368152"/>
                <a:gd name="connsiteX0" fmla="*/ 0 w 4896917"/>
                <a:gd name="connsiteY0" fmla="*/ 0 h 1368152"/>
                <a:gd name="connsiteX1" fmla="*/ 144016 w 4896917"/>
                <a:gd name="connsiteY1" fmla="*/ 0 h 1368152"/>
                <a:gd name="connsiteX2" fmla="*/ 144016 w 4896917"/>
                <a:gd name="connsiteY2" fmla="*/ 271483 h 1368152"/>
                <a:gd name="connsiteX3" fmla="*/ 1440160 w 4896917"/>
                <a:gd name="connsiteY3" fmla="*/ 0 h 1368152"/>
                <a:gd name="connsiteX4" fmla="*/ 4896917 w 4896917"/>
                <a:gd name="connsiteY4" fmla="*/ 0 h 1368152"/>
                <a:gd name="connsiteX5" fmla="*/ 4896917 w 4896917"/>
                <a:gd name="connsiteY5" fmla="*/ 1368152 h 1368152"/>
                <a:gd name="connsiteX6" fmla="*/ 0 w 4896917"/>
                <a:gd name="connsiteY6" fmla="*/ 1368152 h 1368152"/>
                <a:gd name="connsiteX7" fmla="*/ 0 w 4896917"/>
                <a:gd name="connsiteY7" fmla="*/ 0 h 1368152"/>
                <a:gd name="connsiteX0" fmla="*/ 144016 w 4896917"/>
                <a:gd name="connsiteY0" fmla="*/ 271483 h 1368152"/>
                <a:gd name="connsiteX1" fmla="*/ 1440160 w 4896917"/>
                <a:gd name="connsiteY1" fmla="*/ 0 h 1368152"/>
                <a:gd name="connsiteX2" fmla="*/ 4896917 w 4896917"/>
                <a:gd name="connsiteY2" fmla="*/ 0 h 1368152"/>
                <a:gd name="connsiteX3" fmla="*/ 4896917 w 4896917"/>
                <a:gd name="connsiteY3" fmla="*/ 1368152 h 1368152"/>
                <a:gd name="connsiteX4" fmla="*/ 0 w 4896917"/>
                <a:gd name="connsiteY4" fmla="*/ 1368152 h 1368152"/>
                <a:gd name="connsiteX5" fmla="*/ 0 w 4896917"/>
                <a:gd name="connsiteY5" fmla="*/ 0 h 1368152"/>
                <a:gd name="connsiteX6" fmla="*/ 144016 w 4896917"/>
                <a:gd name="connsiteY6" fmla="*/ 0 h 1368152"/>
                <a:gd name="connsiteX7" fmla="*/ 235456 w 4896917"/>
                <a:gd name="connsiteY7" fmla="*/ 362923 h 1368152"/>
                <a:gd name="connsiteX0" fmla="*/ 144016 w 4896917"/>
                <a:gd name="connsiteY0" fmla="*/ 271483 h 1368152"/>
                <a:gd name="connsiteX1" fmla="*/ 1440160 w 4896917"/>
                <a:gd name="connsiteY1" fmla="*/ 0 h 1368152"/>
                <a:gd name="connsiteX2" fmla="*/ 4896917 w 4896917"/>
                <a:gd name="connsiteY2" fmla="*/ 0 h 1368152"/>
                <a:gd name="connsiteX3" fmla="*/ 4896917 w 4896917"/>
                <a:gd name="connsiteY3" fmla="*/ 1368152 h 1368152"/>
                <a:gd name="connsiteX4" fmla="*/ 0 w 4896917"/>
                <a:gd name="connsiteY4" fmla="*/ 1368152 h 1368152"/>
                <a:gd name="connsiteX5" fmla="*/ 0 w 4896917"/>
                <a:gd name="connsiteY5" fmla="*/ 0 h 1368152"/>
                <a:gd name="connsiteX6" fmla="*/ 144016 w 4896917"/>
                <a:gd name="connsiteY6" fmla="*/ 0 h 1368152"/>
                <a:gd name="connsiteX0" fmla="*/ 1440160 w 4896917"/>
                <a:gd name="connsiteY0" fmla="*/ 0 h 1368152"/>
                <a:gd name="connsiteX1" fmla="*/ 4896917 w 4896917"/>
                <a:gd name="connsiteY1" fmla="*/ 0 h 1368152"/>
                <a:gd name="connsiteX2" fmla="*/ 4896917 w 4896917"/>
                <a:gd name="connsiteY2" fmla="*/ 1368152 h 1368152"/>
                <a:gd name="connsiteX3" fmla="*/ 0 w 4896917"/>
                <a:gd name="connsiteY3" fmla="*/ 1368152 h 1368152"/>
                <a:gd name="connsiteX4" fmla="*/ 0 w 4896917"/>
                <a:gd name="connsiteY4" fmla="*/ 0 h 1368152"/>
                <a:gd name="connsiteX5" fmla="*/ 144016 w 4896917"/>
                <a:gd name="connsiteY5" fmla="*/ 0 h 136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96917" h="1368152">
                  <a:moveTo>
                    <a:pt x="1440160" y="0"/>
                  </a:moveTo>
                  <a:lnTo>
                    <a:pt x="4896917" y="0"/>
                  </a:lnTo>
                  <a:lnTo>
                    <a:pt x="4896917" y="1368152"/>
                  </a:lnTo>
                  <a:lnTo>
                    <a:pt x="0" y="1368152"/>
                  </a:lnTo>
                  <a:lnTo>
                    <a:pt x="0" y="0"/>
                  </a:lnTo>
                  <a:lnTo>
                    <a:pt x="144016" y="0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62" name="内容占位符 2"/>
          <p:cNvSpPr txBox="1">
            <a:spLocks/>
          </p:cNvSpPr>
          <p:nvPr/>
        </p:nvSpPr>
        <p:spPr bwMode="auto">
          <a:xfrm>
            <a:off x="512701" y="1840632"/>
            <a:ext cx="237663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lnSpc>
                <a:spcPct val="150000"/>
              </a:lnSpc>
            </a:pPr>
            <a:r>
              <a:rPr lang="zh-CN" altLang="en-US" sz="10400" b="1" dirty="0">
                <a:solidFill>
                  <a:srgbClr val="003B7D"/>
                </a:solidFill>
              </a:rPr>
              <a:t>笔试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4619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4619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行测！</a:t>
            </a:r>
            <a:endParaRPr lang="en-US" altLang="zh-CN" sz="1800" b="1" noProof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61950" y="6385034"/>
            <a:ext cx="1640271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579725" y="6511158"/>
            <a:ext cx="3390854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26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-1" y="0"/>
            <a:ext cx="4368801" cy="6858000"/>
          </a:xfrm>
          <a:prstGeom prst="rect">
            <a:avLst/>
          </a:prstGeom>
          <a:gradFill>
            <a:gsLst>
              <a:gs pos="0">
                <a:srgbClr val="003B7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 bwMode="auto">
          <a:xfrm rot="5400000" flipV="1">
            <a:off x="1270707" y="-1270708"/>
            <a:ext cx="1827382" cy="4368800"/>
          </a:xfrm>
          <a:prstGeom prst="rect">
            <a:avLst/>
          </a:prstGeom>
          <a:gradFill>
            <a:gsLst>
              <a:gs pos="0">
                <a:srgbClr val="003B7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371901" y="3861106"/>
            <a:ext cx="1624987" cy="4368801"/>
          </a:xfrm>
          <a:prstGeom prst="rect">
            <a:avLst/>
          </a:prstGeom>
          <a:gradFill>
            <a:gsLst>
              <a:gs pos="0">
                <a:srgbClr val="003B7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0" y="1070223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8" r="-17918"/>
          <a:stretch/>
        </p:blipFill>
        <p:spPr bwMode="auto">
          <a:xfrm>
            <a:off x="0" y="2190706"/>
            <a:ext cx="4212239" cy="267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任意多边形 38"/>
          <p:cNvSpPr/>
          <p:nvPr/>
        </p:nvSpPr>
        <p:spPr>
          <a:xfrm rot="16200000">
            <a:off x="67870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044856 w 9143999"/>
              <a:gd name="connsiteY5" fmla="*/ 57555 h 2051818"/>
              <a:gd name="connsiteX6" fmla="*/ 9143999 w 9143999"/>
              <a:gd name="connsiteY6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130228 h 2182046"/>
              <a:gd name="connsiteX1" fmla="*/ 9143999 w 9143999"/>
              <a:gd name="connsiteY1" fmla="*/ 2182046 h 2182046"/>
              <a:gd name="connsiteX2" fmla="*/ 0 w 9143999"/>
              <a:gd name="connsiteY2" fmla="*/ 2182046 h 2182046"/>
              <a:gd name="connsiteX3" fmla="*/ 0 w 9143999"/>
              <a:gd name="connsiteY3" fmla="*/ 1334305 h 2182046"/>
              <a:gd name="connsiteX4" fmla="*/ 6027 w 9143999"/>
              <a:gd name="connsiteY4" fmla="*/ 0 h 2182046"/>
              <a:gd name="connsiteX5" fmla="*/ 9143999 w 9143999"/>
              <a:gd name="connsiteY5" fmla="*/ 130228 h 2182046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6028 w 9143999"/>
              <a:gd name="connsiteY4" fmla="*/ 11147 h 2127943"/>
              <a:gd name="connsiteX5" fmla="*/ 9124647 w 9143999"/>
              <a:gd name="connsiteY5" fmla="*/ 0 h 2127943"/>
              <a:gd name="connsiteX0" fmla="*/ 9138134 w 9157486"/>
              <a:gd name="connsiteY0" fmla="*/ 0 h 2127943"/>
              <a:gd name="connsiteX1" fmla="*/ 9157486 w 9157486"/>
              <a:gd name="connsiteY1" fmla="*/ 2127943 h 2127943"/>
              <a:gd name="connsiteX2" fmla="*/ 13487 w 9157486"/>
              <a:gd name="connsiteY2" fmla="*/ 2127943 h 2127943"/>
              <a:gd name="connsiteX3" fmla="*/ 13487 w 9157486"/>
              <a:gd name="connsiteY3" fmla="*/ 1280202 h 2127943"/>
              <a:gd name="connsiteX4" fmla="*/ 163 w 9157486"/>
              <a:gd name="connsiteY4" fmla="*/ 141648 h 2127943"/>
              <a:gd name="connsiteX5" fmla="*/ 9138134 w 9157486"/>
              <a:gd name="connsiteY5" fmla="*/ 0 h 212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gradFill>
            <a:gsLst>
              <a:gs pos="0">
                <a:srgbClr val="003B7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16200000">
            <a:off x="2269997" y="-16039"/>
            <a:ext cx="6868891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" fmla="*/ 6858000 w 6941935"/>
              <a:gd name="connsiteY0" fmla="*/ 56823 h 6516240"/>
              <a:gd name="connsiteX1" fmla="*/ 6858000 w 6941935"/>
              <a:gd name="connsiteY1" fmla="*/ 1732102 h 6516240"/>
              <a:gd name="connsiteX2" fmla="*/ 6858000 w 6941935"/>
              <a:gd name="connsiteY2" fmla="*/ 1876524 h 6516240"/>
              <a:gd name="connsiteX3" fmla="*/ 6858000 w 6941935"/>
              <a:gd name="connsiteY3" fmla="*/ 2335590 h 6516240"/>
              <a:gd name="connsiteX4" fmla="*/ 6858000 w 6941935"/>
              <a:gd name="connsiteY4" fmla="*/ 4010869 h 6516240"/>
              <a:gd name="connsiteX5" fmla="*/ 6858000 w 6941935"/>
              <a:gd name="connsiteY5" fmla="*/ 4155291 h 6516240"/>
              <a:gd name="connsiteX6" fmla="*/ 6858000 w 6941935"/>
              <a:gd name="connsiteY6" fmla="*/ 4237473 h 6516240"/>
              <a:gd name="connsiteX7" fmla="*/ 6858000 w 6941935"/>
              <a:gd name="connsiteY7" fmla="*/ 6516240 h 6516240"/>
              <a:gd name="connsiteX8" fmla="*/ 0 w 6941935"/>
              <a:gd name="connsiteY8" fmla="*/ 6516240 h 6516240"/>
              <a:gd name="connsiteX9" fmla="*/ 0 w 6941935"/>
              <a:gd name="connsiteY9" fmla="*/ 4237473 h 6516240"/>
              <a:gd name="connsiteX10" fmla="*/ 0 w 6941935"/>
              <a:gd name="connsiteY10" fmla="*/ 4155291 h 6516240"/>
              <a:gd name="connsiteX11" fmla="*/ 0 w 6941935"/>
              <a:gd name="connsiteY11" fmla="*/ 4010869 h 6516240"/>
              <a:gd name="connsiteX12" fmla="*/ 0 w 6941935"/>
              <a:gd name="connsiteY12" fmla="*/ 3352747 h 6516240"/>
              <a:gd name="connsiteX13" fmla="*/ 0 w 6941935"/>
              <a:gd name="connsiteY13" fmla="*/ 1876524 h 6516240"/>
              <a:gd name="connsiteX14" fmla="*/ 0 w 6941935"/>
              <a:gd name="connsiteY14" fmla="*/ 1732102 h 6516240"/>
              <a:gd name="connsiteX15" fmla="*/ 0 w 6941935"/>
              <a:gd name="connsiteY15" fmla="*/ 1073980 h 6516240"/>
              <a:gd name="connsiteX16" fmla="*/ 227535 w 6941935"/>
              <a:gd name="connsiteY16" fmla="*/ 1223081 h 6516240"/>
              <a:gd name="connsiteX17" fmla="*/ 6270374 w 6941935"/>
              <a:gd name="connsiteY17" fmla="*/ 468824 h 6516240"/>
              <a:gd name="connsiteX18" fmla="*/ 6858000 w 6941935"/>
              <a:gd name="connsiteY18" fmla="*/ 56823 h 6516240"/>
              <a:gd name="connsiteX0" fmla="*/ 6858000 w 6858000"/>
              <a:gd name="connsiteY0" fmla="*/ 4734 h 6464151"/>
              <a:gd name="connsiteX1" fmla="*/ 6858000 w 6858000"/>
              <a:gd name="connsiteY1" fmla="*/ 1680013 h 6464151"/>
              <a:gd name="connsiteX2" fmla="*/ 6858000 w 6858000"/>
              <a:gd name="connsiteY2" fmla="*/ 1824435 h 6464151"/>
              <a:gd name="connsiteX3" fmla="*/ 6858000 w 6858000"/>
              <a:gd name="connsiteY3" fmla="*/ 2283501 h 6464151"/>
              <a:gd name="connsiteX4" fmla="*/ 6858000 w 6858000"/>
              <a:gd name="connsiteY4" fmla="*/ 3958780 h 6464151"/>
              <a:gd name="connsiteX5" fmla="*/ 6858000 w 6858000"/>
              <a:gd name="connsiteY5" fmla="*/ 4103202 h 6464151"/>
              <a:gd name="connsiteX6" fmla="*/ 6858000 w 6858000"/>
              <a:gd name="connsiteY6" fmla="*/ 4185384 h 6464151"/>
              <a:gd name="connsiteX7" fmla="*/ 6858000 w 6858000"/>
              <a:gd name="connsiteY7" fmla="*/ 6464151 h 6464151"/>
              <a:gd name="connsiteX8" fmla="*/ 0 w 6858000"/>
              <a:gd name="connsiteY8" fmla="*/ 6464151 h 6464151"/>
              <a:gd name="connsiteX9" fmla="*/ 0 w 6858000"/>
              <a:gd name="connsiteY9" fmla="*/ 4185384 h 6464151"/>
              <a:gd name="connsiteX10" fmla="*/ 0 w 6858000"/>
              <a:gd name="connsiteY10" fmla="*/ 4103202 h 6464151"/>
              <a:gd name="connsiteX11" fmla="*/ 0 w 6858000"/>
              <a:gd name="connsiteY11" fmla="*/ 3958780 h 6464151"/>
              <a:gd name="connsiteX12" fmla="*/ 0 w 6858000"/>
              <a:gd name="connsiteY12" fmla="*/ 3300658 h 6464151"/>
              <a:gd name="connsiteX13" fmla="*/ 0 w 6858000"/>
              <a:gd name="connsiteY13" fmla="*/ 1824435 h 6464151"/>
              <a:gd name="connsiteX14" fmla="*/ 0 w 6858000"/>
              <a:gd name="connsiteY14" fmla="*/ 1680013 h 6464151"/>
              <a:gd name="connsiteX15" fmla="*/ 0 w 6858000"/>
              <a:gd name="connsiteY15" fmla="*/ 1021891 h 6464151"/>
              <a:gd name="connsiteX16" fmla="*/ 227535 w 6858000"/>
              <a:gd name="connsiteY16" fmla="*/ 1170992 h 6464151"/>
              <a:gd name="connsiteX17" fmla="*/ 6858000 w 6858000"/>
              <a:gd name="connsiteY17" fmla="*/ 4734 h 6464151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858000 w 6858000"/>
              <a:gd name="connsiteY17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1989615 h 7431875"/>
              <a:gd name="connsiteX16" fmla="*/ 6858003 w 6858003"/>
              <a:gd name="connsiteY16" fmla="*/ 0 h 7431875"/>
              <a:gd name="connsiteX0" fmla="*/ 6872517 w 6872517"/>
              <a:gd name="connsiteY0" fmla="*/ 0 h 7431875"/>
              <a:gd name="connsiteX1" fmla="*/ 6872514 w 6872517"/>
              <a:gd name="connsiteY1" fmla="*/ 2647737 h 7431875"/>
              <a:gd name="connsiteX2" fmla="*/ 6872514 w 6872517"/>
              <a:gd name="connsiteY2" fmla="*/ 2792159 h 7431875"/>
              <a:gd name="connsiteX3" fmla="*/ 6872514 w 6872517"/>
              <a:gd name="connsiteY3" fmla="*/ 3251225 h 7431875"/>
              <a:gd name="connsiteX4" fmla="*/ 6872514 w 6872517"/>
              <a:gd name="connsiteY4" fmla="*/ 4926504 h 7431875"/>
              <a:gd name="connsiteX5" fmla="*/ 6872514 w 6872517"/>
              <a:gd name="connsiteY5" fmla="*/ 5070926 h 7431875"/>
              <a:gd name="connsiteX6" fmla="*/ 6872514 w 6872517"/>
              <a:gd name="connsiteY6" fmla="*/ 5153108 h 7431875"/>
              <a:gd name="connsiteX7" fmla="*/ 6872514 w 6872517"/>
              <a:gd name="connsiteY7" fmla="*/ 7431875 h 7431875"/>
              <a:gd name="connsiteX8" fmla="*/ 14514 w 6872517"/>
              <a:gd name="connsiteY8" fmla="*/ 7431875 h 7431875"/>
              <a:gd name="connsiteX9" fmla="*/ 14514 w 6872517"/>
              <a:gd name="connsiteY9" fmla="*/ 5153108 h 7431875"/>
              <a:gd name="connsiteX10" fmla="*/ 14514 w 6872517"/>
              <a:gd name="connsiteY10" fmla="*/ 5070926 h 7431875"/>
              <a:gd name="connsiteX11" fmla="*/ 14514 w 6872517"/>
              <a:gd name="connsiteY11" fmla="*/ 4926504 h 7431875"/>
              <a:gd name="connsiteX12" fmla="*/ 14514 w 6872517"/>
              <a:gd name="connsiteY12" fmla="*/ 4268382 h 7431875"/>
              <a:gd name="connsiteX13" fmla="*/ 14514 w 6872517"/>
              <a:gd name="connsiteY13" fmla="*/ 2792159 h 7431875"/>
              <a:gd name="connsiteX14" fmla="*/ 14514 w 6872517"/>
              <a:gd name="connsiteY14" fmla="*/ 2647737 h 7431875"/>
              <a:gd name="connsiteX15" fmla="*/ 0 w 6872517"/>
              <a:gd name="connsiteY15" fmla="*/ 480129 h 7431875"/>
              <a:gd name="connsiteX16" fmla="*/ 6872517 w 6872517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552701 h 7431875"/>
              <a:gd name="connsiteX16" fmla="*/ 6858003 w 6858003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552701 h 7431875"/>
              <a:gd name="connsiteX15" fmla="*/ 6858003 w 6858003"/>
              <a:gd name="connsiteY15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552701 h 7431875"/>
              <a:gd name="connsiteX14" fmla="*/ 6858003 w 6858003"/>
              <a:gd name="connsiteY14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552701 h 7431875"/>
              <a:gd name="connsiteX13" fmla="*/ 6858003 w 6858003"/>
              <a:gd name="connsiteY13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552701 h 7431875"/>
              <a:gd name="connsiteX12" fmla="*/ 6858003 w 6858003"/>
              <a:gd name="connsiteY12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52701 h 7431875"/>
              <a:gd name="connsiteX11" fmla="*/ 6858003 w 6858003"/>
              <a:gd name="connsiteY11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52701 h 7431875"/>
              <a:gd name="connsiteX10" fmla="*/ 6858003 w 6858003"/>
              <a:gd name="connsiteY10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7431875 h 7431875"/>
              <a:gd name="connsiteX7" fmla="*/ 0 w 6858003"/>
              <a:gd name="connsiteY7" fmla="*/ 7431875 h 7431875"/>
              <a:gd name="connsiteX8" fmla="*/ 0 w 6858003"/>
              <a:gd name="connsiteY8" fmla="*/ 552701 h 7431875"/>
              <a:gd name="connsiteX9" fmla="*/ 6858003 w 6858003"/>
              <a:gd name="connsiteY9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7431875 h 7431875"/>
              <a:gd name="connsiteX6" fmla="*/ 0 w 6858003"/>
              <a:gd name="connsiteY6" fmla="*/ 7431875 h 7431875"/>
              <a:gd name="connsiteX7" fmla="*/ 0 w 6858003"/>
              <a:gd name="connsiteY7" fmla="*/ 552701 h 7431875"/>
              <a:gd name="connsiteX8" fmla="*/ 6858003 w 6858003"/>
              <a:gd name="connsiteY8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7431875 h 7431875"/>
              <a:gd name="connsiteX5" fmla="*/ 0 w 6858003"/>
              <a:gd name="connsiteY5" fmla="*/ 7431875 h 7431875"/>
              <a:gd name="connsiteX6" fmla="*/ 0 w 6858003"/>
              <a:gd name="connsiteY6" fmla="*/ 552701 h 7431875"/>
              <a:gd name="connsiteX7" fmla="*/ 6858003 w 6858003"/>
              <a:gd name="connsiteY7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7431875 h 7431875"/>
              <a:gd name="connsiteX4" fmla="*/ 0 w 6858003"/>
              <a:gd name="connsiteY4" fmla="*/ 7431875 h 7431875"/>
              <a:gd name="connsiteX5" fmla="*/ 0 w 6858003"/>
              <a:gd name="connsiteY5" fmla="*/ 552701 h 7431875"/>
              <a:gd name="connsiteX6" fmla="*/ 6858003 w 6858003"/>
              <a:gd name="connsiteY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7431875 h 7431875"/>
              <a:gd name="connsiteX3" fmla="*/ 0 w 6858003"/>
              <a:gd name="connsiteY3" fmla="*/ 7431875 h 7431875"/>
              <a:gd name="connsiteX4" fmla="*/ 0 w 6858003"/>
              <a:gd name="connsiteY4" fmla="*/ 552701 h 7431875"/>
              <a:gd name="connsiteX5" fmla="*/ 6858003 w 6858003"/>
              <a:gd name="connsiteY5" fmla="*/ 0 h 7431875"/>
              <a:gd name="connsiteX0" fmla="*/ 6872517 w 6872517"/>
              <a:gd name="connsiteY0" fmla="*/ 42385 h 6879174"/>
              <a:gd name="connsiteX1" fmla="*/ 6858000 w 6872517"/>
              <a:gd name="connsiteY1" fmla="*/ 2095036 h 6879174"/>
              <a:gd name="connsiteX2" fmla="*/ 6858000 w 6872517"/>
              <a:gd name="connsiteY2" fmla="*/ 6879174 h 6879174"/>
              <a:gd name="connsiteX3" fmla="*/ 0 w 6872517"/>
              <a:gd name="connsiteY3" fmla="*/ 6879174 h 6879174"/>
              <a:gd name="connsiteX4" fmla="*/ 0 w 6872517"/>
              <a:gd name="connsiteY4" fmla="*/ 0 h 6879174"/>
              <a:gd name="connsiteX5" fmla="*/ 6872517 w 6872517"/>
              <a:gd name="connsiteY5" fmla="*/ 42385 h 6879174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56191 w 6858000"/>
              <a:gd name="connsiteY0" fmla="*/ 2147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14742 h 6879174"/>
              <a:gd name="connsiteX0" fmla="*/ 6856191 w 6858000"/>
              <a:gd name="connsiteY0" fmla="*/ 209979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09979 h 6879174"/>
              <a:gd name="connsiteX0" fmla="*/ 6868891 w 6868891"/>
              <a:gd name="connsiteY0" fmla="*/ 197279 h 6879174"/>
              <a:gd name="connsiteX1" fmla="*/ 6858000 w 6868891"/>
              <a:gd name="connsiteY1" fmla="*/ 2095036 h 6879174"/>
              <a:gd name="connsiteX2" fmla="*/ 6858000 w 6868891"/>
              <a:gd name="connsiteY2" fmla="*/ 6879174 h 6879174"/>
              <a:gd name="connsiteX3" fmla="*/ 0 w 6868891"/>
              <a:gd name="connsiteY3" fmla="*/ 6879174 h 6879174"/>
              <a:gd name="connsiteX4" fmla="*/ 0 w 6868891"/>
              <a:gd name="connsiteY4" fmla="*/ 0 h 6879174"/>
              <a:gd name="connsiteX5" fmla="*/ 6868891 w 6868891"/>
              <a:gd name="connsiteY5" fmla="*/ 197279 h 6879174"/>
              <a:gd name="connsiteX0" fmla="*/ 6868891 w 7721392"/>
              <a:gd name="connsiteY0" fmla="*/ 197279 h 6879174"/>
              <a:gd name="connsiteX1" fmla="*/ 6858000 w 7721392"/>
              <a:gd name="connsiteY1" fmla="*/ 6879174 h 6879174"/>
              <a:gd name="connsiteX2" fmla="*/ 0 w 7721392"/>
              <a:gd name="connsiteY2" fmla="*/ 6879174 h 6879174"/>
              <a:gd name="connsiteX3" fmla="*/ 0 w 7721392"/>
              <a:gd name="connsiteY3" fmla="*/ 0 h 6879174"/>
              <a:gd name="connsiteX4" fmla="*/ 6868891 w 7721392"/>
              <a:gd name="connsiteY4" fmla="*/ 197279 h 6879174"/>
              <a:gd name="connsiteX0" fmla="*/ 6868891 w 7373946"/>
              <a:gd name="connsiteY0" fmla="*/ 197279 h 6879174"/>
              <a:gd name="connsiteX1" fmla="*/ 6858000 w 7373946"/>
              <a:gd name="connsiteY1" fmla="*/ 6879174 h 6879174"/>
              <a:gd name="connsiteX2" fmla="*/ 0 w 7373946"/>
              <a:gd name="connsiteY2" fmla="*/ 6879174 h 6879174"/>
              <a:gd name="connsiteX3" fmla="*/ 0 w 7373946"/>
              <a:gd name="connsiteY3" fmla="*/ 0 h 6879174"/>
              <a:gd name="connsiteX4" fmla="*/ 6868891 w 7373946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7374082"/>
              <a:gd name="connsiteY0" fmla="*/ 197279 h 7217839"/>
              <a:gd name="connsiteX1" fmla="*/ 6858000 w 7374082"/>
              <a:gd name="connsiteY1" fmla="*/ 6879174 h 7217839"/>
              <a:gd name="connsiteX2" fmla="*/ 0 w 7374082"/>
              <a:gd name="connsiteY2" fmla="*/ 6879174 h 7217839"/>
              <a:gd name="connsiteX3" fmla="*/ 0 w 7374082"/>
              <a:gd name="connsiteY3" fmla="*/ 0 h 7217839"/>
              <a:gd name="connsiteX4" fmla="*/ 6868891 w 7374082"/>
              <a:gd name="connsiteY4" fmla="*/ 197279 h 7217839"/>
              <a:gd name="connsiteX0" fmla="*/ 6868891 w 7513044"/>
              <a:gd name="connsiteY0" fmla="*/ 197279 h 6879174"/>
              <a:gd name="connsiteX1" fmla="*/ 6858000 w 7513044"/>
              <a:gd name="connsiteY1" fmla="*/ 6879174 h 6879174"/>
              <a:gd name="connsiteX2" fmla="*/ 0 w 7513044"/>
              <a:gd name="connsiteY2" fmla="*/ 6879174 h 6879174"/>
              <a:gd name="connsiteX3" fmla="*/ 0 w 7513044"/>
              <a:gd name="connsiteY3" fmla="*/ 0 h 6879174"/>
              <a:gd name="connsiteX4" fmla="*/ 6868891 w 7513044"/>
              <a:gd name="connsiteY4" fmla="*/ 197279 h 6879174"/>
              <a:gd name="connsiteX0" fmla="*/ 6868891 w 7374082"/>
              <a:gd name="connsiteY0" fmla="*/ 197279 h 6879174"/>
              <a:gd name="connsiteX1" fmla="*/ 6858000 w 7374082"/>
              <a:gd name="connsiteY1" fmla="*/ 6879174 h 6879174"/>
              <a:gd name="connsiteX2" fmla="*/ 0 w 7374082"/>
              <a:gd name="connsiteY2" fmla="*/ 6879174 h 6879174"/>
              <a:gd name="connsiteX3" fmla="*/ 0 w 7374082"/>
              <a:gd name="connsiteY3" fmla="*/ 0 h 6879174"/>
              <a:gd name="connsiteX4" fmla="*/ 6868891 w 7374082"/>
              <a:gd name="connsiteY4" fmla="*/ 197279 h 6879174"/>
              <a:gd name="connsiteX0" fmla="*/ 6868891 w 6868891"/>
              <a:gd name="connsiteY0" fmla="*/ 197279 h 6879174"/>
              <a:gd name="connsiteX1" fmla="*/ 6858000 w 6868891"/>
              <a:gd name="connsiteY1" fmla="*/ 6879174 h 6879174"/>
              <a:gd name="connsiteX2" fmla="*/ 0 w 6868891"/>
              <a:gd name="connsiteY2" fmla="*/ 6879174 h 6879174"/>
              <a:gd name="connsiteX3" fmla="*/ 0 w 6868891"/>
              <a:gd name="connsiteY3" fmla="*/ 0 h 6879174"/>
              <a:gd name="connsiteX4" fmla="*/ 6868891 w 6868891"/>
              <a:gd name="connsiteY4" fmla="*/ 197279 h 687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gradFill flip="none" rotWithShape="1">
            <a:gsLst>
              <a:gs pos="25000">
                <a:schemeClr val="bg1"/>
              </a:gs>
              <a:gs pos="100000">
                <a:srgbClr val="DFDFDF">
                  <a:lumMod val="52000"/>
                  <a:lumOff val="48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5400" dist="25400" dir="10800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29404" y="4258152"/>
            <a:ext cx="316801" cy="3168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2209" y="4262664"/>
            <a:ext cx="9028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</a:p>
        </p:txBody>
      </p:sp>
      <p:sp>
        <p:nvSpPr>
          <p:cNvPr id="9" name="矩形 8"/>
          <p:cNvSpPr/>
          <p:nvPr/>
        </p:nvSpPr>
        <p:spPr>
          <a:xfrm>
            <a:off x="5629404" y="4691705"/>
            <a:ext cx="316801" cy="3168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2209" y="4696217"/>
            <a:ext cx="9028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期工作</a:t>
            </a:r>
            <a:endParaRPr lang="zh-CN" altLang="en-US" sz="14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29404" y="5125259"/>
            <a:ext cx="316801" cy="3168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2209" y="5129771"/>
            <a:ext cx="9028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历建议</a:t>
            </a:r>
            <a:endParaRPr lang="zh-CN" altLang="en-US" sz="14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29404" y="5558814"/>
            <a:ext cx="316801" cy="3168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92209" y="5563326"/>
            <a:ext cx="9028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</a:t>
            </a:r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递建议</a:t>
            </a:r>
            <a:endParaRPr lang="zh-CN" altLang="en-US" sz="14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600376" y="3230751"/>
            <a:ext cx="25506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pc="67" dirty="0" smtClean="0">
                <a:ln w="11430">
                  <a:noFill/>
                </a:ln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r>
              <a:rPr lang="en-US" altLang="zh-CN" spc="67" dirty="0" smtClean="0">
                <a:ln w="11430">
                  <a:noFill/>
                </a:ln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| CONTENT</a:t>
            </a:r>
            <a:endParaRPr lang="en-US" altLang="zh-CN" spc="67" dirty="0">
              <a:ln w="11430">
                <a:noFill/>
              </a:ln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29404" y="5992369"/>
            <a:ext cx="316801" cy="316801"/>
          </a:xfrm>
          <a:prstGeom prst="rect">
            <a:avLst/>
          </a:prstGeom>
          <a:solidFill>
            <a:srgbClr val="003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92209" y="5996881"/>
            <a:ext cx="9028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1400" b="1" dirty="0" smtClean="0">
                <a:solidFill>
                  <a:srgbClr val="003B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面试建议</a:t>
            </a:r>
            <a:endParaRPr lang="zh-CN" altLang="en-US" sz="1400" b="1" dirty="0">
              <a:solidFill>
                <a:srgbClr val="003B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460" y="948259"/>
            <a:ext cx="3131739" cy="68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2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群面</a:t>
            </a:r>
            <a:endParaRPr lang="zh-CN" altLang="en-US" dirty="0"/>
          </a:p>
        </p:txBody>
      </p:sp>
      <p:grpSp>
        <p:nvGrpSpPr>
          <p:cNvPr id="59" name="组合 58"/>
          <p:cNvGrpSpPr/>
          <p:nvPr/>
        </p:nvGrpSpPr>
        <p:grpSpPr>
          <a:xfrm>
            <a:off x="3604364" y="1648825"/>
            <a:ext cx="4896917" cy="3727209"/>
            <a:chOff x="3635896" y="2077397"/>
            <a:chExt cx="4896917" cy="1512168"/>
          </a:xfrm>
        </p:grpSpPr>
        <p:sp>
          <p:nvSpPr>
            <p:cNvPr id="60" name="内容占位符 2"/>
            <p:cNvSpPr txBox="1">
              <a:spLocks/>
            </p:cNvSpPr>
            <p:nvPr/>
          </p:nvSpPr>
          <p:spPr bwMode="auto">
            <a:xfrm>
              <a:off x="3784742" y="2077397"/>
              <a:ext cx="4748071" cy="1512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3716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8288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solidFill>
                    <a:srgbClr val="003B7D"/>
                  </a:solidFill>
                </a:rPr>
                <a:t>TIPS</a:t>
              </a: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时间！手表手表手表重要的事情说三遍！</a:t>
              </a:r>
              <a:endPara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认</a:t>
              </a: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真读懂题目！</a:t>
              </a:r>
              <a:endPara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题</a:t>
              </a: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目大多与公司相关。</a:t>
              </a:r>
              <a:endPara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角</a:t>
              </a: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色：</a:t>
              </a:r>
              <a:r>
                <a:rPr lang="en-US" altLang="zh-CN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leader</a:t>
              </a: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；</a:t>
              </a:r>
              <a:r>
                <a:rPr lang="en-US" altLang="zh-CN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time keeper</a:t>
              </a: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 </a:t>
              </a:r>
              <a:r>
                <a:rPr lang="en-US" altLang="zh-CN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controller</a:t>
              </a: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</a:t>
              </a:r>
              <a:endPara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忌：个人义气 打乱节奏 没有主见 一言不发</a:t>
              </a:r>
              <a:endPara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3635896" y="2221413"/>
              <a:ext cx="4896917" cy="1368152"/>
            </a:xfrm>
            <a:custGeom>
              <a:avLst/>
              <a:gdLst>
                <a:gd name="connsiteX0" fmla="*/ 0 w 4896917"/>
                <a:gd name="connsiteY0" fmla="*/ 0 h 1368152"/>
                <a:gd name="connsiteX1" fmla="*/ 144016 w 4896917"/>
                <a:gd name="connsiteY1" fmla="*/ 0 h 1368152"/>
                <a:gd name="connsiteX2" fmla="*/ 144016 w 4896917"/>
                <a:gd name="connsiteY2" fmla="*/ 271483 h 1368152"/>
                <a:gd name="connsiteX3" fmla="*/ 1440160 w 4896917"/>
                <a:gd name="connsiteY3" fmla="*/ 271483 h 1368152"/>
                <a:gd name="connsiteX4" fmla="*/ 1440160 w 4896917"/>
                <a:gd name="connsiteY4" fmla="*/ 0 h 1368152"/>
                <a:gd name="connsiteX5" fmla="*/ 4896917 w 4896917"/>
                <a:gd name="connsiteY5" fmla="*/ 0 h 1368152"/>
                <a:gd name="connsiteX6" fmla="*/ 4896917 w 4896917"/>
                <a:gd name="connsiteY6" fmla="*/ 1368152 h 1368152"/>
                <a:gd name="connsiteX7" fmla="*/ 0 w 4896917"/>
                <a:gd name="connsiteY7" fmla="*/ 1368152 h 1368152"/>
                <a:gd name="connsiteX8" fmla="*/ 0 w 4896917"/>
                <a:gd name="connsiteY8" fmla="*/ 0 h 1368152"/>
                <a:gd name="connsiteX0" fmla="*/ 0 w 4896917"/>
                <a:gd name="connsiteY0" fmla="*/ 0 h 1368152"/>
                <a:gd name="connsiteX1" fmla="*/ 144016 w 4896917"/>
                <a:gd name="connsiteY1" fmla="*/ 0 h 1368152"/>
                <a:gd name="connsiteX2" fmla="*/ 144016 w 4896917"/>
                <a:gd name="connsiteY2" fmla="*/ 271483 h 1368152"/>
                <a:gd name="connsiteX3" fmla="*/ 1440160 w 4896917"/>
                <a:gd name="connsiteY3" fmla="*/ 0 h 1368152"/>
                <a:gd name="connsiteX4" fmla="*/ 4896917 w 4896917"/>
                <a:gd name="connsiteY4" fmla="*/ 0 h 1368152"/>
                <a:gd name="connsiteX5" fmla="*/ 4896917 w 4896917"/>
                <a:gd name="connsiteY5" fmla="*/ 1368152 h 1368152"/>
                <a:gd name="connsiteX6" fmla="*/ 0 w 4896917"/>
                <a:gd name="connsiteY6" fmla="*/ 1368152 h 1368152"/>
                <a:gd name="connsiteX7" fmla="*/ 0 w 4896917"/>
                <a:gd name="connsiteY7" fmla="*/ 0 h 1368152"/>
                <a:gd name="connsiteX0" fmla="*/ 144016 w 4896917"/>
                <a:gd name="connsiteY0" fmla="*/ 271483 h 1368152"/>
                <a:gd name="connsiteX1" fmla="*/ 1440160 w 4896917"/>
                <a:gd name="connsiteY1" fmla="*/ 0 h 1368152"/>
                <a:gd name="connsiteX2" fmla="*/ 4896917 w 4896917"/>
                <a:gd name="connsiteY2" fmla="*/ 0 h 1368152"/>
                <a:gd name="connsiteX3" fmla="*/ 4896917 w 4896917"/>
                <a:gd name="connsiteY3" fmla="*/ 1368152 h 1368152"/>
                <a:gd name="connsiteX4" fmla="*/ 0 w 4896917"/>
                <a:gd name="connsiteY4" fmla="*/ 1368152 h 1368152"/>
                <a:gd name="connsiteX5" fmla="*/ 0 w 4896917"/>
                <a:gd name="connsiteY5" fmla="*/ 0 h 1368152"/>
                <a:gd name="connsiteX6" fmla="*/ 144016 w 4896917"/>
                <a:gd name="connsiteY6" fmla="*/ 0 h 1368152"/>
                <a:gd name="connsiteX7" fmla="*/ 235456 w 4896917"/>
                <a:gd name="connsiteY7" fmla="*/ 362923 h 1368152"/>
                <a:gd name="connsiteX0" fmla="*/ 144016 w 4896917"/>
                <a:gd name="connsiteY0" fmla="*/ 271483 h 1368152"/>
                <a:gd name="connsiteX1" fmla="*/ 1440160 w 4896917"/>
                <a:gd name="connsiteY1" fmla="*/ 0 h 1368152"/>
                <a:gd name="connsiteX2" fmla="*/ 4896917 w 4896917"/>
                <a:gd name="connsiteY2" fmla="*/ 0 h 1368152"/>
                <a:gd name="connsiteX3" fmla="*/ 4896917 w 4896917"/>
                <a:gd name="connsiteY3" fmla="*/ 1368152 h 1368152"/>
                <a:gd name="connsiteX4" fmla="*/ 0 w 4896917"/>
                <a:gd name="connsiteY4" fmla="*/ 1368152 h 1368152"/>
                <a:gd name="connsiteX5" fmla="*/ 0 w 4896917"/>
                <a:gd name="connsiteY5" fmla="*/ 0 h 1368152"/>
                <a:gd name="connsiteX6" fmla="*/ 144016 w 4896917"/>
                <a:gd name="connsiteY6" fmla="*/ 0 h 1368152"/>
                <a:gd name="connsiteX0" fmla="*/ 1440160 w 4896917"/>
                <a:gd name="connsiteY0" fmla="*/ 0 h 1368152"/>
                <a:gd name="connsiteX1" fmla="*/ 4896917 w 4896917"/>
                <a:gd name="connsiteY1" fmla="*/ 0 h 1368152"/>
                <a:gd name="connsiteX2" fmla="*/ 4896917 w 4896917"/>
                <a:gd name="connsiteY2" fmla="*/ 1368152 h 1368152"/>
                <a:gd name="connsiteX3" fmla="*/ 0 w 4896917"/>
                <a:gd name="connsiteY3" fmla="*/ 1368152 h 1368152"/>
                <a:gd name="connsiteX4" fmla="*/ 0 w 4896917"/>
                <a:gd name="connsiteY4" fmla="*/ 0 h 1368152"/>
                <a:gd name="connsiteX5" fmla="*/ 144016 w 4896917"/>
                <a:gd name="connsiteY5" fmla="*/ 0 h 136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96917" h="1368152">
                  <a:moveTo>
                    <a:pt x="1440160" y="0"/>
                  </a:moveTo>
                  <a:lnTo>
                    <a:pt x="4896917" y="0"/>
                  </a:lnTo>
                  <a:lnTo>
                    <a:pt x="4896917" y="1368152"/>
                  </a:lnTo>
                  <a:lnTo>
                    <a:pt x="0" y="1368152"/>
                  </a:lnTo>
                  <a:lnTo>
                    <a:pt x="0" y="0"/>
                  </a:lnTo>
                  <a:lnTo>
                    <a:pt x="144016" y="0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62" name="内容占位符 2"/>
          <p:cNvSpPr txBox="1">
            <a:spLocks/>
          </p:cNvSpPr>
          <p:nvPr/>
        </p:nvSpPr>
        <p:spPr bwMode="auto">
          <a:xfrm>
            <a:off x="512701" y="1840632"/>
            <a:ext cx="237663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lnSpc>
                <a:spcPct val="150000"/>
              </a:lnSpc>
            </a:pPr>
            <a:r>
              <a:rPr lang="zh-CN" altLang="en-US" sz="10400" b="1" noProof="0" dirty="0">
                <a:solidFill>
                  <a:srgbClr val="003B7D"/>
                </a:solidFill>
              </a:rPr>
              <a:t>群面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4619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4619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无领导小组讨论</a:t>
            </a:r>
            <a:endParaRPr lang="en-US" altLang="zh-CN" sz="1800" b="1" noProof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 eaLnBrk="1" hangingPunct="1">
              <a:lnSpc>
                <a:spcPct val="15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果导向！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1950" y="6385034"/>
            <a:ext cx="1640271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579725" y="6511158"/>
            <a:ext cx="3390854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78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Wingdings" panose="05000000000000000000" pitchFamily="2" charset="2"/>
              </a:rPr>
              <a:t>单</a:t>
            </a:r>
            <a:r>
              <a:rPr lang="zh-CN" altLang="en-US" dirty="0" smtClean="0">
                <a:sym typeface="Wingdings" panose="05000000000000000000" pitchFamily="2" charset="2"/>
              </a:rPr>
              <a:t>面</a:t>
            </a:r>
            <a:endParaRPr lang="zh-CN" altLang="en-US" dirty="0"/>
          </a:p>
        </p:txBody>
      </p:sp>
      <p:grpSp>
        <p:nvGrpSpPr>
          <p:cNvPr id="59" name="组合 58"/>
          <p:cNvGrpSpPr/>
          <p:nvPr/>
        </p:nvGrpSpPr>
        <p:grpSpPr>
          <a:xfrm>
            <a:off x="3604364" y="1648825"/>
            <a:ext cx="4896917" cy="3727209"/>
            <a:chOff x="3635896" y="2077397"/>
            <a:chExt cx="4896917" cy="1512168"/>
          </a:xfrm>
        </p:grpSpPr>
        <p:sp>
          <p:nvSpPr>
            <p:cNvPr id="60" name="内容占位符 2"/>
            <p:cNvSpPr txBox="1">
              <a:spLocks/>
            </p:cNvSpPr>
            <p:nvPr/>
          </p:nvSpPr>
          <p:spPr bwMode="auto">
            <a:xfrm>
              <a:off x="3784742" y="2077397"/>
              <a:ext cx="4748071" cy="1512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lnSpcReduction="10000"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3716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8288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solidFill>
                    <a:srgbClr val="003B7D"/>
                  </a:solidFill>
                </a:rPr>
                <a:t>TIPS</a:t>
              </a: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仪容仪表（大方有礼貌）</a:t>
              </a:r>
              <a:endPara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淡</a:t>
              </a: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定从容（稳重有能力）</a:t>
              </a:r>
              <a:endPara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回</a:t>
              </a: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答问题注重逻辑。</a:t>
              </a:r>
              <a:endPara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概</a:t>
              </a: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括能力，反应能力，解决问题能力。</a:t>
              </a:r>
              <a:endPara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揣</a:t>
              </a: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测他问的目的！</a:t>
              </a:r>
              <a:endPara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忌：啰嗦 无逻辑 答非所问 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过于简</a:t>
              </a: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洁</a:t>
              </a:r>
              <a:endPara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态</a:t>
              </a: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度强势与否要看岗位需求</a:t>
              </a:r>
              <a:endPara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3635896" y="2221413"/>
              <a:ext cx="4896917" cy="1368152"/>
            </a:xfrm>
            <a:custGeom>
              <a:avLst/>
              <a:gdLst>
                <a:gd name="connsiteX0" fmla="*/ 0 w 4896917"/>
                <a:gd name="connsiteY0" fmla="*/ 0 h 1368152"/>
                <a:gd name="connsiteX1" fmla="*/ 144016 w 4896917"/>
                <a:gd name="connsiteY1" fmla="*/ 0 h 1368152"/>
                <a:gd name="connsiteX2" fmla="*/ 144016 w 4896917"/>
                <a:gd name="connsiteY2" fmla="*/ 271483 h 1368152"/>
                <a:gd name="connsiteX3" fmla="*/ 1440160 w 4896917"/>
                <a:gd name="connsiteY3" fmla="*/ 271483 h 1368152"/>
                <a:gd name="connsiteX4" fmla="*/ 1440160 w 4896917"/>
                <a:gd name="connsiteY4" fmla="*/ 0 h 1368152"/>
                <a:gd name="connsiteX5" fmla="*/ 4896917 w 4896917"/>
                <a:gd name="connsiteY5" fmla="*/ 0 h 1368152"/>
                <a:gd name="connsiteX6" fmla="*/ 4896917 w 4896917"/>
                <a:gd name="connsiteY6" fmla="*/ 1368152 h 1368152"/>
                <a:gd name="connsiteX7" fmla="*/ 0 w 4896917"/>
                <a:gd name="connsiteY7" fmla="*/ 1368152 h 1368152"/>
                <a:gd name="connsiteX8" fmla="*/ 0 w 4896917"/>
                <a:gd name="connsiteY8" fmla="*/ 0 h 1368152"/>
                <a:gd name="connsiteX0" fmla="*/ 0 w 4896917"/>
                <a:gd name="connsiteY0" fmla="*/ 0 h 1368152"/>
                <a:gd name="connsiteX1" fmla="*/ 144016 w 4896917"/>
                <a:gd name="connsiteY1" fmla="*/ 0 h 1368152"/>
                <a:gd name="connsiteX2" fmla="*/ 144016 w 4896917"/>
                <a:gd name="connsiteY2" fmla="*/ 271483 h 1368152"/>
                <a:gd name="connsiteX3" fmla="*/ 1440160 w 4896917"/>
                <a:gd name="connsiteY3" fmla="*/ 0 h 1368152"/>
                <a:gd name="connsiteX4" fmla="*/ 4896917 w 4896917"/>
                <a:gd name="connsiteY4" fmla="*/ 0 h 1368152"/>
                <a:gd name="connsiteX5" fmla="*/ 4896917 w 4896917"/>
                <a:gd name="connsiteY5" fmla="*/ 1368152 h 1368152"/>
                <a:gd name="connsiteX6" fmla="*/ 0 w 4896917"/>
                <a:gd name="connsiteY6" fmla="*/ 1368152 h 1368152"/>
                <a:gd name="connsiteX7" fmla="*/ 0 w 4896917"/>
                <a:gd name="connsiteY7" fmla="*/ 0 h 1368152"/>
                <a:gd name="connsiteX0" fmla="*/ 144016 w 4896917"/>
                <a:gd name="connsiteY0" fmla="*/ 271483 h 1368152"/>
                <a:gd name="connsiteX1" fmla="*/ 1440160 w 4896917"/>
                <a:gd name="connsiteY1" fmla="*/ 0 h 1368152"/>
                <a:gd name="connsiteX2" fmla="*/ 4896917 w 4896917"/>
                <a:gd name="connsiteY2" fmla="*/ 0 h 1368152"/>
                <a:gd name="connsiteX3" fmla="*/ 4896917 w 4896917"/>
                <a:gd name="connsiteY3" fmla="*/ 1368152 h 1368152"/>
                <a:gd name="connsiteX4" fmla="*/ 0 w 4896917"/>
                <a:gd name="connsiteY4" fmla="*/ 1368152 h 1368152"/>
                <a:gd name="connsiteX5" fmla="*/ 0 w 4896917"/>
                <a:gd name="connsiteY5" fmla="*/ 0 h 1368152"/>
                <a:gd name="connsiteX6" fmla="*/ 144016 w 4896917"/>
                <a:gd name="connsiteY6" fmla="*/ 0 h 1368152"/>
                <a:gd name="connsiteX7" fmla="*/ 235456 w 4896917"/>
                <a:gd name="connsiteY7" fmla="*/ 362923 h 1368152"/>
                <a:gd name="connsiteX0" fmla="*/ 144016 w 4896917"/>
                <a:gd name="connsiteY0" fmla="*/ 271483 h 1368152"/>
                <a:gd name="connsiteX1" fmla="*/ 1440160 w 4896917"/>
                <a:gd name="connsiteY1" fmla="*/ 0 h 1368152"/>
                <a:gd name="connsiteX2" fmla="*/ 4896917 w 4896917"/>
                <a:gd name="connsiteY2" fmla="*/ 0 h 1368152"/>
                <a:gd name="connsiteX3" fmla="*/ 4896917 w 4896917"/>
                <a:gd name="connsiteY3" fmla="*/ 1368152 h 1368152"/>
                <a:gd name="connsiteX4" fmla="*/ 0 w 4896917"/>
                <a:gd name="connsiteY4" fmla="*/ 1368152 h 1368152"/>
                <a:gd name="connsiteX5" fmla="*/ 0 w 4896917"/>
                <a:gd name="connsiteY5" fmla="*/ 0 h 1368152"/>
                <a:gd name="connsiteX6" fmla="*/ 144016 w 4896917"/>
                <a:gd name="connsiteY6" fmla="*/ 0 h 1368152"/>
                <a:gd name="connsiteX0" fmla="*/ 1440160 w 4896917"/>
                <a:gd name="connsiteY0" fmla="*/ 0 h 1368152"/>
                <a:gd name="connsiteX1" fmla="*/ 4896917 w 4896917"/>
                <a:gd name="connsiteY1" fmla="*/ 0 h 1368152"/>
                <a:gd name="connsiteX2" fmla="*/ 4896917 w 4896917"/>
                <a:gd name="connsiteY2" fmla="*/ 1368152 h 1368152"/>
                <a:gd name="connsiteX3" fmla="*/ 0 w 4896917"/>
                <a:gd name="connsiteY3" fmla="*/ 1368152 h 1368152"/>
                <a:gd name="connsiteX4" fmla="*/ 0 w 4896917"/>
                <a:gd name="connsiteY4" fmla="*/ 0 h 1368152"/>
                <a:gd name="connsiteX5" fmla="*/ 144016 w 4896917"/>
                <a:gd name="connsiteY5" fmla="*/ 0 h 136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96917" h="1368152">
                  <a:moveTo>
                    <a:pt x="1440160" y="0"/>
                  </a:moveTo>
                  <a:lnTo>
                    <a:pt x="4896917" y="0"/>
                  </a:lnTo>
                  <a:lnTo>
                    <a:pt x="4896917" y="1368152"/>
                  </a:lnTo>
                  <a:lnTo>
                    <a:pt x="0" y="1368152"/>
                  </a:lnTo>
                  <a:lnTo>
                    <a:pt x="0" y="0"/>
                  </a:lnTo>
                  <a:lnTo>
                    <a:pt x="144016" y="0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62" name="内容占位符 2"/>
          <p:cNvSpPr txBox="1">
            <a:spLocks/>
          </p:cNvSpPr>
          <p:nvPr/>
        </p:nvSpPr>
        <p:spPr bwMode="auto">
          <a:xfrm>
            <a:off x="512701" y="1840632"/>
            <a:ext cx="237663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lnSpc>
                <a:spcPct val="150000"/>
              </a:lnSpc>
            </a:pPr>
            <a:r>
              <a:rPr lang="zh-CN" altLang="en-US" sz="10400" b="1" dirty="0" smtClean="0">
                <a:solidFill>
                  <a:srgbClr val="003B7D"/>
                </a:solidFill>
              </a:rPr>
              <a:t>单</a:t>
            </a:r>
            <a:r>
              <a:rPr lang="zh-CN" altLang="en-US" sz="10400" b="1" noProof="0" dirty="0" smtClean="0">
                <a:solidFill>
                  <a:srgbClr val="003B7D"/>
                </a:solidFill>
              </a:rPr>
              <a:t>面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4619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4619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多对一</a:t>
            </a:r>
            <a:endParaRPr lang="en-US" altLang="zh-CN" sz="1800" b="1" noProof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 eaLnBrk="1" hangingPunct="1">
              <a:lnSpc>
                <a:spcPct val="15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一对一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61950" y="6385034"/>
            <a:ext cx="1640271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579725" y="6511158"/>
            <a:ext cx="3390854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98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Wingdings" panose="05000000000000000000" pitchFamily="2" charset="2"/>
              </a:rPr>
              <a:t>单</a:t>
            </a:r>
            <a:r>
              <a:rPr lang="zh-CN" altLang="en-US" dirty="0" smtClean="0">
                <a:sym typeface="Wingdings" panose="05000000000000000000" pitchFamily="2" charset="2"/>
              </a:rPr>
              <a:t>面</a:t>
            </a:r>
            <a:endParaRPr lang="zh-CN" altLang="en-US" dirty="0"/>
          </a:p>
        </p:txBody>
      </p:sp>
      <p:grpSp>
        <p:nvGrpSpPr>
          <p:cNvPr id="59" name="组合 58"/>
          <p:cNvGrpSpPr/>
          <p:nvPr/>
        </p:nvGrpSpPr>
        <p:grpSpPr>
          <a:xfrm>
            <a:off x="3604364" y="1648825"/>
            <a:ext cx="4896917" cy="3727209"/>
            <a:chOff x="3635896" y="2077397"/>
            <a:chExt cx="4896917" cy="1512168"/>
          </a:xfrm>
        </p:grpSpPr>
        <p:sp>
          <p:nvSpPr>
            <p:cNvPr id="60" name="内容占位符 2"/>
            <p:cNvSpPr txBox="1">
              <a:spLocks/>
            </p:cNvSpPr>
            <p:nvPr/>
          </p:nvSpPr>
          <p:spPr bwMode="auto">
            <a:xfrm>
              <a:off x="3784742" y="2077397"/>
              <a:ext cx="4748071" cy="1512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10000"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3716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82880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solidFill>
                    <a:srgbClr val="003B7D"/>
                  </a:solidFill>
                </a:rPr>
                <a:t>TIPS</a:t>
              </a: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散招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or</a:t>
              </a:r>
              <a:r>
                <a:rPr lang="zh-CN" altLang="en-US" sz="2400" dirty="0" smtClean="0">
                  <a:solidFill>
                    <a:prstClr val="black"/>
                  </a:solidFill>
                </a:rPr>
                <a:t>统招？</a:t>
              </a:r>
              <a:endParaRPr lang="en-US" altLang="zh-CN" sz="2400" dirty="0" smtClean="0">
                <a:solidFill>
                  <a:prstClr val="black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prstClr val="black"/>
                  </a:solidFill>
                </a:rPr>
                <a:t>什</a:t>
              </a:r>
              <a:r>
                <a:rPr lang="zh-CN" altLang="en-US" sz="2400" dirty="0" smtClean="0">
                  <a:solidFill>
                    <a:prstClr val="black"/>
                  </a:solidFill>
                </a:rPr>
                <a:t>么地方招？</a:t>
              </a:r>
              <a:endParaRPr lang="en-US" altLang="zh-CN" sz="2400" dirty="0" smtClean="0">
                <a:solidFill>
                  <a:prstClr val="black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prstClr val="black"/>
                  </a:solidFill>
                </a:rPr>
                <a:t>（北京电信、移动政企、工行总行、招行总行、人寿股份、五矿集团、中信建投、华为等等）</a:t>
              </a:r>
              <a:endParaRPr lang="en-US" altLang="zh-CN" sz="2400" dirty="0" smtClean="0">
                <a:solidFill>
                  <a:prstClr val="black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prstClr val="black"/>
                  </a:solidFill>
                </a:rPr>
                <a:t>实</a:t>
              </a:r>
              <a:r>
                <a:rPr lang="zh-CN" altLang="en-US" sz="2400" dirty="0" smtClean="0">
                  <a:solidFill>
                    <a:prstClr val="black"/>
                  </a:solidFill>
                </a:rPr>
                <a:t>习和转正有什么关系？</a:t>
              </a:r>
              <a:endPara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3635896" y="2221413"/>
              <a:ext cx="4896917" cy="1368152"/>
            </a:xfrm>
            <a:custGeom>
              <a:avLst/>
              <a:gdLst>
                <a:gd name="connsiteX0" fmla="*/ 0 w 4896917"/>
                <a:gd name="connsiteY0" fmla="*/ 0 h 1368152"/>
                <a:gd name="connsiteX1" fmla="*/ 144016 w 4896917"/>
                <a:gd name="connsiteY1" fmla="*/ 0 h 1368152"/>
                <a:gd name="connsiteX2" fmla="*/ 144016 w 4896917"/>
                <a:gd name="connsiteY2" fmla="*/ 271483 h 1368152"/>
                <a:gd name="connsiteX3" fmla="*/ 1440160 w 4896917"/>
                <a:gd name="connsiteY3" fmla="*/ 271483 h 1368152"/>
                <a:gd name="connsiteX4" fmla="*/ 1440160 w 4896917"/>
                <a:gd name="connsiteY4" fmla="*/ 0 h 1368152"/>
                <a:gd name="connsiteX5" fmla="*/ 4896917 w 4896917"/>
                <a:gd name="connsiteY5" fmla="*/ 0 h 1368152"/>
                <a:gd name="connsiteX6" fmla="*/ 4896917 w 4896917"/>
                <a:gd name="connsiteY6" fmla="*/ 1368152 h 1368152"/>
                <a:gd name="connsiteX7" fmla="*/ 0 w 4896917"/>
                <a:gd name="connsiteY7" fmla="*/ 1368152 h 1368152"/>
                <a:gd name="connsiteX8" fmla="*/ 0 w 4896917"/>
                <a:gd name="connsiteY8" fmla="*/ 0 h 1368152"/>
                <a:gd name="connsiteX0" fmla="*/ 0 w 4896917"/>
                <a:gd name="connsiteY0" fmla="*/ 0 h 1368152"/>
                <a:gd name="connsiteX1" fmla="*/ 144016 w 4896917"/>
                <a:gd name="connsiteY1" fmla="*/ 0 h 1368152"/>
                <a:gd name="connsiteX2" fmla="*/ 144016 w 4896917"/>
                <a:gd name="connsiteY2" fmla="*/ 271483 h 1368152"/>
                <a:gd name="connsiteX3" fmla="*/ 1440160 w 4896917"/>
                <a:gd name="connsiteY3" fmla="*/ 0 h 1368152"/>
                <a:gd name="connsiteX4" fmla="*/ 4896917 w 4896917"/>
                <a:gd name="connsiteY4" fmla="*/ 0 h 1368152"/>
                <a:gd name="connsiteX5" fmla="*/ 4896917 w 4896917"/>
                <a:gd name="connsiteY5" fmla="*/ 1368152 h 1368152"/>
                <a:gd name="connsiteX6" fmla="*/ 0 w 4896917"/>
                <a:gd name="connsiteY6" fmla="*/ 1368152 h 1368152"/>
                <a:gd name="connsiteX7" fmla="*/ 0 w 4896917"/>
                <a:gd name="connsiteY7" fmla="*/ 0 h 1368152"/>
                <a:gd name="connsiteX0" fmla="*/ 144016 w 4896917"/>
                <a:gd name="connsiteY0" fmla="*/ 271483 h 1368152"/>
                <a:gd name="connsiteX1" fmla="*/ 1440160 w 4896917"/>
                <a:gd name="connsiteY1" fmla="*/ 0 h 1368152"/>
                <a:gd name="connsiteX2" fmla="*/ 4896917 w 4896917"/>
                <a:gd name="connsiteY2" fmla="*/ 0 h 1368152"/>
                <a:gd name="connsiteX3" fmla="*/ 4896917 w 4896917"/>
                <a:gd name="connsiteY3" fmla="*/ 1368152 h 1368152"/>
                <a:gd name="connsiteX4" fmla="*/ 0 w 4896917"/>
                <a:gd name="connsiteY4" fmla="*/ 1368152 h 1368152"/>
                <a:gd name="connsiteX5" fmla="*/ 0 w 4896917"/>
                <a:gd name="connsiteY5" fmla="*/ 0 h 1368152"/>
                <a:gd name="connsiteX6" fmla="*/ 144016 w 4896917"/>
                <a:gd name="connsiteY6" fmla="*/ 0 h 1368152"/>
                <a:gd name="connsiteX7" fmla="*/ 235456 w 4896917"/>
                <a:gd name="connsiteY7" fmla="*/ 362923 h 1368152"/>
                <a:gd name="connsiteX0" fmla="*/ 144016 w 4896917"/>
                <a:gd name="connsiteY0" fmla="*/ 271483 h 1368152"/>
                <a:gd name="connsiteX1" fmla="*/ 1440160 w 4896917"/>
                <a:gd name="connsiteY1" fmla="*/ 0 h 1368152"/>
                <a:gd name="connsiteX2" fmla="*/ 4896917 w 4896917"/>
                <a:gd name="connsiteY2" fmla="*/ 0 h 1368152"/>
                <a:gd name="connsiteX3" fmla="*/ 4896917 w 4896917"/>
                <a:gd name="connsiteY3" fmla="*/ 1368152 h 1368152"/>
                <a:gd name="connsiteX4" fmla="*/ 0 w 4896917"/>
                <a:gd name="connsiteY4" fmla="*/ 1368152 h 1368152"/>
                <a:gd name="connsiteX5" fmla="*/ 0 w 4896917"/>
                <a:gd name="connsiteY5" fmla="*/ 0 h 1368152"/>
                <a:gd name="connsiteX6" fmla="*/ 144016 w 4896917"/>
                <a:gd name="connsiteY6" fmla="*/ 0 h 1368152"/>
                <a:gd name="connsiteX0" fmla="*/ 1440160 w 4896917"/>
                <a:gd name="connsiteY0" fmla="*/ 0 h 1368152"/>
                <a:gd name="connsiteX1" fmla="*/ 4896917 w 4896917"/>
                <a:gd name="connsiteY1" fmla="*/ 0 h 1368152"/>
                <a:gd name="connsiteX2" fmla="*/ 4896917 w 4896917"/>
                <a:gd name="connsiteY2" fmla="*/ 1368152 h 1368152"/>
                <a:gd name="connsiteX3" fmla="*/ 0 w 4896917"/>
                <a:gd name="connsiteY3" fmla="*/ 1368152 h 1368152"/>
                <a:gd name="connsiteX4" fmla="*/ 0 w 4896917"/>
                <a:gd name="connsiteY4" fmla="*/ 0 h 1368152"/>
                <a:gd name="connsiteX5" fmla="*/ 144016 w 4896917"/>
                <a:gd name="connsiteY5" fmla="*/ 0 h 136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96917" h="1368152">
                  <a:moveTo>
                    <a:pt x="1440160" y="0"/>
                  </a:moveTo>
                  <a:lnTo>
                    <a:pt x="4896917" y="0"/>
                  </a:lnTo>
                  <a:lnTo>
                    <a:pt x="4896917" y="1368152"/>
                  </a:lnTo>
                  <a:lnTo>
                    <a:pt x="0" y="1368152"/>
                  </a:lnTo>
                  <a:lnTo>
                    <a:pt x="0" y="0"/>
                  </a:lnTo>
                  <a:lnTo>
                    <a:pt x="144016" y="0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62" name="内容占位符 2"/>
          <p:cNvSpPr txBox="1">
            <a:spLocks/>
          </p:cNvSpPr>
          <p:nvPr/>
        </p:nvSpPr>
        <p:spPr bwMode="auto">
          <a:xfrm>
            <a:off x="512701" y="1840632"/>
            <a:ext cx="237663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lnSpc>
                <a:spcPct val="150000"/>
              </a:lnSpc>
            </a:pPr>
            <a:r>
              <a:rPr lang="zh-CN" altLang="en-US" sz="10400" b="1" noProof="0" dirty="0">
                <a:solidFill>
                  <a:srgbClr val="003B7D"/>
                </a:solidFill>
              </a:rPr>
              <a:t>实习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4619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4619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暑</a:t>
            </a:r>
            <a:r>
              <a:rPr lang="zh-CN" altLang="en-US" sz="18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期实习为了转正</a:t>
            </a:r>
            <a:endParaRPr lang="en-US" altLang="zh-CN" sz="1800" b="1" noProof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61950" y="6385034"/>
            <a:ext cx="1640271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579725" y="6511158"/>
            <a:ext cx="3390854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0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-1" y="0"/>
            <a:ext cx="4368801" cy="6858000"/>
          </a:xfrm>
          <a:prstGeom prst="rect">
            <a:avLst/>
          </a:prstGeom>
          <a:gradFill>
            <a:gsLst>
              <a:gs pos="0">
                <a:srgbClr val="003B7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 bwMode="auto">
          <a:xfrm rot="5400000" flipV="1">
            <a:off x="1270707" y="-1270708"/>
            <a:ext cx="1827382" cy="4368800"/>
          </a:xfrm>
          <a:prstGeom prst="rect">
            <a:avLst/>
          </a:prstGeom>
          <a:gradFill>
            <a:gsLst>
              <a:gs pos="0">
                <a:srgbClr val="003B7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371901" y="3861106"/>
            <a:ext cx="1624987" cy="4368801"/>
          </a:xfrm>
          <a:prstGeom prst="rect">
            <a:avLst/>
          </a:prstGeom>
          <a:gradFill>
            <a:gsLst>
              <a:gs pos="0">
                <a:srgbClr val="003B7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0" y="1070223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8" r="-17918"/>
          <a:stretch/>
        </p:blipFill>
        <p:spPr bwMode="auto">
          <a:xfrm>
            <a:off x="0" y="2190706"/>
            <a:ext cx="4212239" cy="267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任意多边形 38"/>
          <p:cNvSpPr/>
          <p:nvPr/>
        </p:nvSpPr>
        <p:spPr>
          <a:xfrm rot="16200000">
            <a:off x="67870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044856 w 9143999"/>
              <a:gd name="connsiteY5" fmla="*/ 57555 h 2051818"/>
              <a:gd name="connsiteX6" fmla="*/ 9143999 w 9143999"/>
              <a:gd name="connsiteY6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130228 h 2182046"/>
              <a:gd name="connsiteX1" fmla="*/ 9143999 w 9143999"/>
              <a:gd name="connsiteY1" fmla="*/ 2182046 h 2182046"/>
              <a:gd name="connsiteX2" fmla="*/ 0 w 9143999"/>
              <a:gd name="connsiteY2" fmla="*/ 2182046 h 2182046"/>
              <a:gd name="connsiteX3" fmla="*/ 0 w 9143999"/>
              <a:gd name="connsiteY3" fmla="*/ 1334305 h 2182046"/>
              <a:gd name="connsiteX4" fmla="*/ 6027 w 9143999"/>
              <a:gd name="connsiteY4" fmla="*/ 0 h 2182046"/>
              <a:gd name="connsiteX5" fmla="*/ 9143999 w 9143999"/>
              <a:gd name="connsiteY5" fmla="*/ 130228 h 2182046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6028 w 9143999"/>
              <a:gd name="connsiteY4" fmla="*/ 11147 h 2127943"/>
              <a:gd name="connsiteX5" fmla="*/ 9124647 w 9143999"/>
              <a:gd name="connsiteY5" fmla="*/ 0 h 2127943"/>
              <a:gd name="connsiteX0" fmla="*/ 9138134 w 9157486"/>
              <a:gd name="connsiteY0" fmla="*/ 0 h 2127943"/>
              <a:gd name="connsiteX1" fmla="*/ 9157486 w 9157486"/>
              <a:gd name="connsiteY1" fmla="*/ 2127943 h 2127943"/>
              <a:gd name="connsiteX2" fmla="*/ 13487 w 9157486"/>
              <a:gd name="connsiteY2" fmla="*/ 2127943 h 2127943"/>
              <a:gd name="connsiteX3" fmla="*/ 13487 w 9157486"/>
              <a:gd name="connsiteY3" fmla="*/ 1280202 h 2127943"/>
              <a:gd name="connsiteX4" fmla="*/ 163 w 9157486"/>
              <a:gd name="connsiteY4" fmla="*/ 141648 h 2127943"/>
              <a:gd name="connsiteX5" fmla="*/ 9138134 w 9157486"/>
              <a:gd name="connsiteY5" fmla="*/ 0 h 212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gradFill>
            <a:gsLst>
              <a:gs pos="0">
                <a:srgbClr val="003B7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16200000">
            <a:off x="2269997" y="-16039"/>
            <a:ext cx="6868891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" fmla="*/ 6858000 w 6941935"/>
              <a:gd name="connsiteY0" fmla="*/ 56823 h 6516240"/>
              <a:gd name="connsiteX1" fmla="*/ 6858000 w 6941935"/>
              <a:gd name="connsiteY1" fmla="*/ 1732102 h 6516240"/>
              <a:gd name="connsiteX2" fmla="*/ 6858000 w 6941935"/>
              <a:gd name="connsiteY2" fmla="*/ 1876524 h 6516240"/>
              <a:gd name="connsiteX3" fmla="*/ 6858000 w 6941935"/>
              <a:gd name="connsiteY3" fmla="*/ 2335590 h 6516240"/>
              <a:gd name="connsiteX4" fmla="*/ 6858000 w 6941935"/>
              <a:gd name="connsiteY4" fmla="*/ 4010869 h 6516240"/>
              <a:gd name="connsiteX5" fmla="*/ 6858000 w 6941935"/>
              <a:gd name="connsiteY5" fmla="*/ 4155291 h 6516240"/>
              <a:gd name="connsiteX6" fmla="*/ 6858000 w 6941935"/>
              <a:gd name="connsiteY6" fmla="*/ 4237473 h 6516240"/>
              <a:gd name="connsiteX7" fmla="*/ 6858000 w 6941935"/>
              <a:gd name="connsiteY7" fmla="*/ 6516240 h 6516240"/>
              <a:gd name="connsiteX8" fmla="*/ 0 w 6941935"/>
              <a:gd name="connsiteY8" fmla="*/ 6516240 h 6516240"/>
              <a:gd name="connsiteX9" fmla="*/ 0 w 6941935"/>
              <a:gd name="connsiteY9" fmla="*/ 4237473 h 6516240"/>
              <a:gd name="connsiteX10" fmla="*/ 0 w 6941935"/>
              <a:gd name="connsiteY10" fmla="*/ 4155291 h 6516240"/>
              <a:gd name="connsiteX11" fmla="*/ 0 w 6941935"/>
              <a:gd name="connsiteY11" fmla="*/ 4010869 h 6516240"/>
              <a:gd name="connsiteX12" fmla="*/ 0 w 6941935"/>
              <a:gd name="connsiteY12" fmla="*/ 3352747 h 6516240"/>
              <a:gd name="connsiteX13" fmla="*/ 0 w 6941935"/>
              <a:gd name="connsiteY13" fmla="*/ 1876524 h 6516240"/>
              <a:gd name="connsiteX14" fmla="*/ 0 w 6941935"/>
              <a:gd name="connsiteY14" fmla="*/ 1732102 h 6516240"/>
              <a:gd name="connsiteX15" fmla="*/ 0 w 6941935"/>
              <a:gd name="connsiteY15" fmla="*/ 1073980 h 6516240"/>
              <a:gd name="connsiteX16" fmla="*/ 227535 w 6941935"/>
              <a:gd name="connsiteY16" fmla="*/ 1223081 h 6516240"/>
              <a:gd name="connsiteX17" fmla="*/ 6270374 w 6941935"/>
              <a:gd name="connsiteY17" fmla="*/ 468824 h 6516240"/>
              <a:gd name="connsiteX18" fmla="*/ 6858000 w 6941935"/>
              <a:gd name="connsiteY18" fmla="*/ 56823 h 6516240"/>
              <a:gd name="connsiteX0" fmla="*/ 6858000 w 6858000"/>
              <a:gd name="connsiteY0" fmla="*/ 4734 h 6464151"/>
              <a:gd name="connsiteX1" fmla="*/ 6858000 w 6858000"/>
              <a:gd name="connsiteY1" fmla="*/ 1680013 h 6464151"/>
              <a:gd name="connsiteX2" fmla="*/ 6858000 w 6858000"/>
              <a:gd name="connsiteY2" fmla="*/ 1824435 h 6464151"/>
              <a:gd name="connsiteX3" fmla="*/ 6858000 w 6858000"/>
              <a:gd name="connsiteY3" fmla="*/ 2283501 h 6464151"/>
              <a:gd name="connsiteX4" fmla="*/ 6858000 w 6858000"/>
              <a:gd name="connsiteY4" fmla="*/ 3958780 h 6464151"/>
              <a:gd name="connsiteX5" fmla="*/ 6858000 w 6858000"/>
              <a:gd name="connsiteY5" fmla="*/ 4103202 h 6464151"/>
              <a:gd name="connsiteX6" fmla="*/ 6858000 w 6858000"/>
              <a:gd name="connsiteY6" fmla="*/ 4185384 h 6464151"/>
              <a:gd name="connsiteX7" fmla="*/ 6858000 w 6858000"/>
              <a:gd name="connsiteY7" fmla="*/ 6464151 h 6464151"/>
              <a:gd name="connsiteX8" fmla="*/ 0 w 6858000"/>
              <a:gd name="connsiteY8" fmla="*/ 6464151 h 6464151"/>
              <a:gd name="connsiteX9" fmla="*/ 0 w 6858000"/>
              <a:gd name="connsiteY9" fmla="*/ 4185384 h 6464151"/>
              <a:gd name="connsiteX10" fmla="*/ 0 w 6858000"/>
              <a:gd name="connsiteY10" fmla="*/ 4103202 h 6464151"/>
              <a:gd name="connsiteX11" fmla="*/ 0 w 6858000"/>
              <a:gd name="connsiteY11" fmla="*/ 3958780 h 6464151"/>
              <a:gd name="connsiteX12" fmla="*/ 0 w 6858000"/>
              <a:gd name="connsiteY12" fmla="*/ 3300658 h 6464151"/>
              <a:gd name="connsiteX13" fmla="*/ 0 w 6858000"/>
              <a:gd name="connsiteY13" fmla="*/ 1824435 h 6464151"/>
              <a:gd name="connsiteX14" fmla="*/ 0 w 6858000"/>
              <a:gd name="connsiteY14" fmla="*/ 1680013 h 6464151"/>
              <a:gd name="connsiteX15" fmla="*/ 0 w 6858000"/>
              <a:gd name="connsiteY15" fmla="*/ 1021891 h 6464151"/>
              <a:gd name="connsiteX16" fmla="*/ 227535 w 6858000"/>
              <a:gd name="connsiteY16" fmla="*/ 1170992 h 6464151"/>
              <a:gd name="connsiteX17" fmla="*/ 6858000 w 6858000"/>
              <a:gd name="connsiteY17" fmla="*/ 4734 h 6464151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858000 w 6858000"/>
              <a:gd name="connsiteY17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1989615 h 7431875"/>
              <a:gd name="connsiteX16" fmla="*/ 6858003 w 6858003"/>
              <a:gd name="connsiteY16" fmla="*/ 0 h 7431875"/>
              <a:gd name="connsiteX0" fmla="*/ 6872517 w 6872517"/>
              <a:gd name="connsiteY0" fmla="*/ 0 h 7431875"/>
              <a:gd name="connsiteX1" fmla="*/ 6872514 w 6872517"/>
              <a:gd name="connsiteY1" fmla="*/ 2647737 h 7431875"/>
              <a:gd name="connsiteX2" fmla="*/ 6872514 w 6872517"/>
              <a:gd name="connsiteY2" fmla="*/ 2792159 h 7431875"/>
              <a:gd name="connsiteX3" fmla="*/ 6872514 w 6872517"/>
              <a:gd name="connsiteY3" fmla="*/ 3251225 h 7431875"/>
              <a:gd name="connsiteX4" fmla="*/ 6872514 w 6872517"/>
              <a:gd name="connsiteY4" fmla="*/ 4926504 h 7431875"/>
              <a:gd name="connsiteX5" fmla="*/ 6872514 w 6872517"/>
              <a:gd name="connsiteY5" fmla="*/ 5070926 h 7431875"/>
              <a:gd name="connsiteX6" fmla="*/ 6872514 w 6872517"/>
              <a:gd name="connsiteY6" fmla="*/ 5153108 h 7431875"/>
              <a:gd name="connsiteX7" fmla="*/ 6872514 w 6872517"/>
              <a:gd name="connsiteY7" fmla="*/ 7431875 h 7431875"/>
              <a:gd name="connsiteX8" fmla="*/ 14514 w 6872517"/>
              <a:gd name="connsiteY8" fmla="*/ 7431875 h 7431875"/>
              <a:gd name="connsiteX9" fmla="*/ 14514 w 6872517"/>
              <a:gd name="connsiteY9" fmla="*/ 5153108 h 7431875"/>
              <a:gd name="connsiteX10" fmla="*/ 14514 w 6872517"/>
              <a:gd name="connsiteY10" fmla="*/ 5070926 h 7431875"/>
              <a:gd name="connsiteX11" fmla="*/ 14514 w 6872517"/>
              <a:gd name="connsiteY11" fmla="*/ 4926504 h 7431875"/>
              <a:gd name="connsiteX12" fmla="*/ 14514 w 6872517"/>
              <a:gd name="connsiteY12" fmla="*/ 4268382 h 7431875"/>
              <a:gd name="connsiteX13" fmla="*/ 14514 w 6872517"/>
              <a:gd name="connsiteY13" fmla="*/ 2792159 h 7431875"/>
              <a:gd name="connsiteX14" fmla="*/ 14514 w 6872517"/>
              <a:gd name="connsiteY14" fmla="*/ 2647737 h 7431875"/>
              <a:gd name="connsiteX15" fmla="*/ 0 w 6872517"/>
              <a:gd name="connsiteY15" fmla="*/ 480129 h 7431875"/>
              <a:gd name="connsiteX16" fmla="*/ 6872517 w 6872517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552701 h 7431875"/>
              <a:gd name="connsiteX16" fmla="*/ 6858003 w 6858003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552701 h 7431875"/>
              <a:gd name="connsiteX15" fmla="*/ 6858003 w 6858003"/>
              <a:gd name="connsiteY15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552701 h 7431875"/>
              <a:gd name="connsiteX14" fmla="*/ 6858003 w 6858003"/>
              <a:gd name="connsiteY14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552701 h 7431875"/>
              <a:gd name="connsiteX13" fmla="*/ 6858003 w 6858003"/>
              <a:gd name="connsiteY13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552701 h 7431875"/>
              <a:gd name="connsiteX12" fmla="*/ 6858003 w 6858003"/>
              <a:gd name="connsiteY12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52701 h 7431875"/>
              <a:gd name="connsiteX11" fmla="*/ 6858003 w 6858003"/>
              <a:gd name="connsiteY11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52701 h 7431875"/>
              <a:gd name="connsiteX10" fmla="*/ 6858003 w 6858003"/>
              <a:gd name="connsiteY10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7431875 h 7431875"/>
              <a:gd name="connsiteX7" fmla="*/ 0 w 6858003"/>
              <a:gd name="connsiteY7" fmla="*/ 7431875 h 7431875"/>
              <a:gd name="connsiteX8" fmla="*/ 0 w 6858003"/>
              <a:gd name="connsiteY8" fmla="*/ 552701 h 7431875"/>
              <a:gd name="connsiteX9" fmla="*/ 6858003 w 6858003"/>
              <a:gd name="connsiteY9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7431875 h 7431875"/>
              <a:gd name="connsiteX6" fmla="*/ 0 w 6858003"/>
              <a:gd name="connsiteY6" fmla="*/ 7431875 h 7431875"/>
              <a:gd name="connsiteX7" fmla="*/ 0 w 6858003"/>
              <a:gd name="connsiteY7" fmla="*/ 552701 h 7431875"/>
              <a:gd name="connsiteX8" fmla="*/ 6858003 w 6858003"/>
              <a:gd name="connsiteY8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7431875 h 7431875"/>
              <a:gd name="connsiteX5" fmla="*/ 0 w 6858003"/>
              <a:gd name="connsiteY5" fmla="*/ 7431875 h 7431875"/>
              <a:gd name="connsiteX6" fmla="*/ 0 w 6858003"/>
              <a:gd name="connsiteY6" fmla="*/ 552701 h 7431875"/>
              <a:gd name="connsiteX7" fmla="*/ 6858003 w 6858003"/>
              <a:gd name="connsiteY7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7431875 h 7431875"/>
              <a:gd name="connsiteX4" fmla="*/ 0 w 6858003"/>
              <a:gd name="connsiteY4" fmla="*/ 7431875 h 7431875"/>
              <a:gd name="connsiteX5" fmla="*/ 0 w 6858003"/>
              <a:gd name="connsiteY5" fmla="*/ 552701 h 7431875"/>
              <a:gd name="connsiteX6" fmla="*/ 6858003 w 6858003"/>
              <a:gd name="connsiteY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7431875 h 7431875"/>
              <a:gd name="connsiteX3" fmla="*/ 0 w 6858003"/>
              <a:gd name="connsiteY3" fmla="*/ 7431875 h 7431875"/>
              <a:gd name="connsiteX4" fmla="*/ 0 w 6858003"/>
              <a:gd name="connsiteY4" fmla="*/ 552701 h 7431875"/>
              <a:gd name="connsiteX5" fmla="*/ 6858003 w 6858003"/>
              <a:gd name="connsiteY5" fmla="*/ 0 h 7431875"/>
              <a:gd name="connsiteX0" fmla="*/ 6872517 w 6872517"/>
              <a:gd name="connsiteY0" fmla="*/ 42385 h 6879174"/>
              <a:gd name="connsiteX1" fmla="*/ 6858000 w 6872517"/>
              <a:gd name="connsiteY1" fmla="*/ 2095036 h 6879174"/>
              <a:gd name="connsiteX2" fmla="*/ 6858000 w 6872517"/>
              <a:gd name="connsiteY2" fmla="*/ 6879174 h 6879174"/>
              <a:gd name="connsiteX3" fmla="*/ 0 w 6872517"/>
              <a:gd name="connsiteY3" fmla="*/ 6879174 h 6879174"/>
              <a:gd name="connsiteX4" fmla="*/ 0 w 6872517"/>
              <a:gd name="connsiteY4" fmla="*/ 0 h 6879174"/>
              <a:gd name="connsiteX5" fmla="*/ 6872517 w 6872517"/>
              <a:gd name="connsiteY5" fmla="*/ 42385 h 6879174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56191 w 6858000"/>
              <a:gd name="connsiteY0" fmla="*/ 2147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14742 h 6879174"/>
              <a:gd name="connsiteX0" fmla="*/ 6856191 w 6858000"/>
              <a:gd name="connsiteY0" fmla="*/ 209979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09979 h 6879174"/>
              <a:gd name="connsiteX0" fmla="*/ 6868891 w 6868891"/>
              <a:gd name="connsiteY0" fmla="*/ 197279 h 6879174"/>
              <a:gd name="connsiteX1" fmla="*/ 6858000 w 6868891"/>
              <a:gd name="connsiteY1" fmla="*/ 2095036 h 6879174"/>
              <a:gd name="connsiteX2" fmla="*/ 6858000 w 6868891"/>
              <a:gd name="connsiteY2" fmla="*/ 6879174 h 6879174"/>
              <a:gd name="connsiteX3" fmla="*/ 0 w 6868891"/>
              <a:gd name="connsiteY3" fmla="*/ 6879174 h 6879174"/>
              <a:gd name="connsiteX4" fmla="*/ 0 w 6868891"/>
              <a:gd name="connsiteY4" fmla="*/ 0 h 6879174"/>
              <a:gd name="connsiteX5" fmla="*/ 6868891 w 6868891"/>
              <a:gd name="connsiteY5" fmla="*/ 197279 h 6879174"/>
              <a:gd name="connsiteX0" fmla="*/ 6868891 w 7721392"/>
              <a:gd name="connsiteY0" fmla="*/ 197279 h 6879174"/>
              <a:gd name="connsiteX1" fmla="*/ 6858000 w 7721392"/>
              <a:gd name="connsiteY1" fmla="*/ 6879174 h 6879174"/>
              <a:gd name="connsiteX2" fmla="*/ 0 w 7721392"/>
              <a:gd name="connsiteY2" fmla="*/ 6879174 h 6879174"/>
              <a:gd name="connsiteX3" fmla="*/ 0 w 7721392"/>
              <a:gd name="connsiteY3" fmla="*/ 0 h 6879174"/>
              <a:gd name="connsiteX4" fmla="*/ 6868891 w 7721392"/>
              <a:gd name="connsiteY4" fmla="*/ 197279 h 6879174"/>
              <a:gd name="connsiteX0" fmla="*/ 6868891 w 7373946"/>
              <a:gd name="connsiteY0" fmla="*/ 197279 h 6879174"/>
              <a:gd name="connsiteX1" fmla="*/ 6858000 w 7373946"/>
              <a:gd name="connsiteY1" fmla="*/ 6879174 h 6879174"/>
              <a:gd name="connsiteX2" fmla="*/ 0 w 7373946"/>
              <a:gd name="connsiteY2" fmla="*/ 6879174 h 6879174"/>
              <a:gd name="connsiteX3" fmla="*/ 0 w 7373946"/>
              <a:gd name="connsiteY3" fmla="*/ 0 h 6879174"/>
              <a:gd name="connsiteX4" fmla="*/ 6868891 w 7373946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7374082"/>
              <a:gd name="connsiteY0" fmla="*/ 197279 h 7217839"/>
              <a:gd name="connsiteX1" fmla="*/ 6858000 w 7374082"/>
              <a:gd name="connsiteY1" fmla="*/ 6879174 h 7217839"/>
              <a:gd name="connsiteX2" fmla="*/ 0 w 7374082"/>
              <a:gd name="connsiteY2" fmla="*/ 6879174 h 7217839"/>
              <a:gd name="connsiteX3" fmla="*/ 0 w 7374082"/>
              <a:gd name="connsiteY3" fmla="*/ 0 h 7217839"/>
              <a:gd name="connsiteX4" fmla="*/ 6868891 w 7374082"/>
              <a:gd name="connsiteY4" fmla="*/ 197279 h 7217839"/>
              <a:gd name="connsiteX0" fmla="*/ 6868891 w 7513044"/>
              <a:gd name="connsiteY0" fmla="*/ 197279 h 6879174"/>
              <a:gd name="connsiteX1" fmla="*/ 6858000 w 7513044"/>
              <a:gd name="connsiteY1" fmla="*/ 6879174 h 6879174"/>
              <a:gd name="connsiteX2" fmla="*/ 0 w 7513044"/>
              <a:gd name="connsiteY2" fmla="*/ 6879174 h 6879174"/>
              <a:gd name="connsiteX3" fmla="*/ 0 w 7513044"/>
              <a:gd name="connsiteY3" fmla="*/ 0 h 6879174"/>
              <a:gd name="connsiteX4" fmla="*/ 6868891 w 7513044"/>
              <a:gd name="connsiteY4" fmla="*/ 197279 h 6879174"/>
              <a:gd name="connsiteX0" fmla="*/ 6868891 w 7374082"/>
              <a:gd name="connsiteY0" fmla="*/ 197279 h 6879174"/>
              <a:gd name="connsiteX1" fmla="*/ 6858000 w 7374082"/>
              <a:gd name="connsiteY1" fmla="*/ 6879174 h 6879174"/>
              <a:gd name="connsiteX2" fmla="*/ 0 w 7374082"/>
              <a:gd name="connsiteY2" fmla="*/ 6879174 h 6879174"/>
              <a:gd name="connsiteX3" fmla="*/ 0 w 7374082"/>
              <a:gd name="connsiteY3" fmla="*/ 0 h 6879174"/>
              <a:gd name="connsiteX4" fmla="*/ 6868891 w 7374082"/>
              <a:gd name="connsiteY4" fmla="*/ 197279 h 6879174"/>
              <a:gd name="connsiteX0" fmla="*/ 6868891 w 6868891"/>
              <a:gd name="connsiteY0" fmla="*/ 197279 h 6879174"/>
              <a:gd name="connsiteX1" fmla="*/ 6858000 w 6868891"/>
              <a:gd name="connsiteY1" fmla="*/ 6879174 h 6879174"/>
              <a:gd name="connsiteX2" fmla="*/ 0 w 6868891"/>
              <a:gd name="connsiteY2" fmla="*/ 6879174 h 6879174"/>
              <a:gd name="connsiteX3" fmla="*/ 0 w 6868891"/>
              <a:gd name="connsiteY3" fmla="*/ 0 h 6879174"/>
              <a:gd name="connsiteX4" fmla="*/ 6868891 w 6868891"/>
              <a:gd name="connsiteY4" fmla="*/ 197279 h 687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gradFill flip="none" rotWithShape="1">
            <a:gsLst>
              <a:gs pos="25000">
                <a:schemeClr val="bg1"/>
              </a:gs>
              <a:gs pos="100000">
                <a:srgbClr val="DFDFDF">
                  <a:lumMod val="52000"/>
                  <a:lumOff val="48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5400" dist="25400" dir="10800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29404" y="4258152"/>
            <a:ext cx="316801" cy="316801"/>
          </a:xfrm>
          <a:prstGeom prst="rect">
            <a:avLst/>
          </a:prstGeom>
          <a:solidFill>
            <a:srgbClr val="003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2209" y="4262664"/>
            <a:ext cx="9028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1400" b="1" dirty="0">
                <a:solidFill>
                  <a:srgbClr val="003B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</a:p>
        </p:txBody>
      </p:sp>
      <p:sp>
        <p:nvSpPr>
          <p:cNvPr id="9" name="矩形 8"/>
          <p:cNvSpPr/>
          <p:nvPr/>
        </p:nvSpPr>
        <p:spPr>
          <a:xfrm>
            <a:off x="5629404" y="4691705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2209" y="4696217"/>
            <a:ext cx="9028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期工作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29404" y="5125259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2209" y="5129771"/>
            <a:ext cx="9028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历建议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29404" y="5558814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92209" y="5563326"/>
            <a:ext cx="9028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递建议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600376" y="3230751"/>
            <a:ext cx="25506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pc="67" dirty="0" smtClean="0">
                <a:ln w="11430">
                  <a:noFill/>
                </a:ln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r>
              <a:rPr lang="en-US" altLang="zh-CN" spc="67" dirty="0" smtClean="0">
                <a:ln w="11430">
                  <a:noFill/>
                </a:ln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| CONTENT</a:t>
            </a:r>
            <a:endParaRPr lang="en-US" altLang="zh-CN" spc="67" dirty="0">
              <a:ln w="11430">
                <a:noFill/>
              </a:ln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29404" y="5992369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92209" y="5996881"/>
            <a:ext cx="9028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面试建议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460" y="948259"/>
            <a:ext cx="3131739" cy="68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0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769312" y="4339562"/>
            <a:ext cx="1000579" cy="756052"/>
            <a:chOff x="6064404" y="4596276"/>
            <a:chExt cx="1048741" cy="792444"/>
          </a:xfrm>
          <a:solidFill>
            <a:schemeClr val="bg1">
              <a:lumMod val="95000"/>
            </a:schemeClr>
          </a:solidFill>
        </p:grpSpPr>
        <p:sp>
          <p:nvSpPr>
            <p:cNvPr id="54" name="文本框 53"/>
            <p:cNvSpPr txBox="1"/>
            <p:nvPr/>
          </p:nvSpPr>
          <p:spPr bwMode="auto">
            <a:xfrm>
              <a:off x="6064404" y="4596276"/>
              <a:ext cx="478471" cy="792444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4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 bwMode="auto">
            <a:xfrm>
              <a:off x="6634674" y="4596276"/>
              <a:ext cx="478471" cy="792444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5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445321" y="2567452"/>
            <a:ext cx="678437" cy="512637"/>
            <a:chOff x="1734927" y="2253785"/>
            <a:chExt cx="678437" cy="512637"/>
          </a:xfrm>
          <a:solidFill>
            <a:schemeClr val="bg1">
              <a:lumMod val="95000"/>
            </a:schemeClr>
          </a:solidFill>
        </p:grpSpPr>
        <p:sp>
          <p:nvSpPr>
            <p:cNvPr id="56" name="文本框 55"/>
            <p:cNvSpPr txBox="1"/>
            <p:nvPr/>
          </p:nvSpPr>
          <p:spPr bwMode="auto">
            <a:xfrm rot="10800000">
              <a:off x="2103838" y="2253785"/>
              <a:ext cx="309526" cy="512637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4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 bwMode="auto">
            <a:xfrm rot="10800000">
              <a:off x="1734927" y="2253785"/>
              <a:ext cx="309526" cy="512637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5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福利互动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924" y="1874816"/>
            <a:ext cx="2831652" cy="37643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361950" y="6385034"/>
            <a:ext cx="1640271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579725" y="6511158"/>
            <a:ext cx="3390854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14231" y="5711237"/>
            <a:ext cx="55595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rgbClr val="003B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</a:t>
            </a:r>
            <a:r>
              <a:rPr lang="zh-CN" altLang="en-US" sz="4400" b="1" dirty="0" smtClean="0">
                <a:solidFill>
                  <a:srgbClr val="003B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4400" b="1" dirty="0" smtClean="0">
                <a:solidFill>
                  <a:srgbClr val="003B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13681095055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7019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15584"/>
          </a:xfrm>
          <a:prstGeom prst="rect">
            <a:avLst/>
          </a:prstGeom>
        </p:spPr>
      </p:pic>
      <p:sp>
        <p:nvSpPr>
          <p:cNvPr id="12" name="任意多边形 11"/>
          <p:cNvSpPr/>
          <p:nvPr/>
        </p:nvSpPr>
        <p:spPr>
          <a:xfrm>
            <a:off x="0" y="2842036"/>
            <a:ext cx="9143999" cy="2051818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gradFill>
            <a:gsLst>
              <a:gs pos="0">
                <a:srgbClr val="003B7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3379990"/>
            <a:ext cx="9143999" cy="3478011"/>
          </a:xfrm>
          <a:custGeom>
            <a:avLst/>
            <a:gdLst>
              <a:gd name="connsiteX0" fmla="*/ 9143999 w 9143999"/>
              <a:gd name="connsiteY0" fmla="*/ 0 h 3478011"/>
              <a:gd name="connsiteX1" fmla="*/ 9143999 w 9143999"/>
              <a:gd name="connsiteY1" fmla="*/ 1393716 h 3478011"/>
              <a:gd name="connsiteX2" fmla="*/ 9143999 w 9143999"/>
              <a:gd name="connsiteY2" fmla="*/ 1513865 h 3478011"/>
              <a:gd name="connsiteX3" fmla="*/ 9143999 w 9143999"/>
              <a:gd name="connsiteY3" fmla="*/ 3478011 h 3478011"/>
              <a:gd name="connsiteX4" fmla="*/ 0 w 9143999"/>
              <a:gd name="connsiteY4" fmla="*/ 3478011 h 3478011"/>
              <a:gd name="connsiteX5" fmla="*/ 0 w 9143999"/>
              <a:gd name="connsiteY5" fmla="*/ 1513865 h 3478011"/>
              <a:gd name="connsiteX6" fmla="*/ 0 w 9143999"/>
              <a:gd name="connsiteY6" fmla="*/ 1393716 h 3478011"/>
              <a:gd name="connsiteX7" fmla="*/ 0 w 9143999"/>
              <a:gd name="connsiteY7" fmla="*/ 846204 h 3478011"/>
              <a:gd name="connsiteX8" fmla="*/ 303379 w 9143999"/>
              <a:gd name="connsiteY8" fmla="*/ 970246 h 3478011"/>
              <a:gd name="connsiteX9" fmla="*/ 8360497 w 9143999"/>
              <a:gd name="connsiteY9" fmla="*/ 342756 h 3478011"/>
              <a:gd name="connsiteX10" fmla="*/ 8941037 w 9143999"/>
              <a:gd name="connsiteY10" fmla="*/ 98098 h 347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3999" h="3478011">
                <a:moveTo>
                  <a:pt x="9143999" y="0"/>
                </a:moveTo>
                <a:lnTo>
                  <a:pt x="9143999" y="1393716"/>
                </a:lnTo>
                <a:lnTo>
                  <a:pt x="9143999" y="1513865"/>
                </a:lnTo>
                <a:lnTo>
                  <a:pt x="9143999" y="3478011"/>
                </a:lnTo>
                <a:lnTo>
                  <a:pt x="0" y="3478011"/>
                </a:lnTo>
                <a:lnTo>
                  <a:pt x="0" y="1513865"/>
                </a:lnTo>
                <a:lnTo>
                  <a:pt x="0" y="1393716"/>
                </a:lnTo>
                <a:lnTo>
                  <a:pt x="0" y="846204"/>
                </a:lnTo>
                <a:lnTo>
                  <a:pt x="303379" y="970246"/>
                </a:lnTo>
                <a:cubicBezTo>
                  <a:pt x="2685816" y="1852356"/>
                  <a:pt x="6241504" y="1135756"/>
                  <a:pt x="8360497" y="342756"/>
                </a:cubicBezTo>
                <a:cubicBezTo>
                  <a:pt x="8544757" y="273800"/>
                  <a:pt x="8739002" y="191802"/>
                  <a:pt x="8941037" y="98098"/>
                </a:cubicBezTo>
                <a:close/>
              </a:path>
            </a:pathLst>
          </a:custGeom>
          <a:gradFill flip="none" rotWithShape="1">
            <a:gsLst>
              <a:gs pos="17000">
                <a:schemeClr val="bg1"/>
              </a:gs>
              <a:gs pos="100000">
                <a:srgbClr val="DFDFDF">
                  <a:lumMod val="52000"/>
                  <a:lumOff val="48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588842" y="5305300"/>
            <a:ext cx="222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3600" b="1" smtClean="0">
                <a:solidFill>
                  <a:srgbClr val="003B7D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谢谢聆听</a:t>
            </a:r>
            <a:endParaRPr lang="en-US" altLang="zh-CN" sz="3600" b="1" dirty="0" smtClean="0">
              <a:solidFill>
                <a:srgbClr val="003B7D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Thank You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5627842"/>
            <a:ext cx="625059" cy="6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8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05597" y="1048676"/>
            <a:ext cx="4897447" cy="5678478"/>
          </a:xfrm>
          <a:prstGeom prst="rect">
            <a:avLst/>
          </a:prstGeom>
          <a:noFill/>
        </p:spPr>
        <p:txBody>
          <a:bodyPr wrap="square" lIns="72000" rIns="7200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姓名：柴晖依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师：黄善国（实验室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326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业：电子科学与技术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作：中央国债登记结算有限责任公司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部门：信息科技部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岗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位：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据开发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履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历：曾任校研究生会副主席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科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研：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ICOCN ICERECT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光通信研究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GPA?</a:t>
            </a:r>
          </a:p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Offer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：移动总部 电信总部 电信研究院 人寿总部 中国保信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offer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：北京电信 中信建投 五矿发展 工行总行 人寿总部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个人简历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39" y="2322424"/>
            <a:ext cx="2016493" cy="28817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361950" y="6385034"/>
            <a:ext cx="1640271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79725" y="6511158"/>
            <a:ext cx="3390854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172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769312" y="4339562"/>
            <a:ext cx="1000579" cy="756052"/>
            <a:chOff x="6064404" y="4596276"/>
            <a:chExt cx="1048741" cy="792444"/>
          </a:xfrm>
          <a:solidFill>
            <a:schemeClr val="bg1">
              <a:lumMod val="95000"/>
            </a:schemeClr>
          </a:solidFill>
        </p:grpSpPr>
        <p:sp>
          <p:nvSpPr>
            <p:cNvPr id="54" name="文本框 53"/>
            <p:cNvSpPr txBox="1"/>
            <p:nvPr/>
          </p:nvSpPr>
          <p:spPr bwMode="auto">
            <a:xfrm>
              <a:off x="6064404" y="4596276"/>
              <a:ext cx="478471" cy="792444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4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 bwMode="auto">
            <a:xfrm>
              <a:off x="6634674" y="4596276"/>
              <a:ext cx="478471" cy="792444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5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445321" y="2567452"/>
            <a:ext cx="678437" cy="512637"/>
            <a:chOff x="1734927" y="2253785"/>
            <a:chExt cx="678437" cy="512637"/>
          </a:xfrm>
          <a:solidFill>
            <a:schemeClr val="bg1">
              <a:lumMod val="95000"/>
            </a:schemeClr>
          </a:solidFill>
        </p:grpSpPr>
        <p:sp>
          <p:nvSpPr>
            <p:cNvPr id="56" name="文本框 55"/>
            <p:cNvSpPr txBox="1"/>
            <p:nvPr/>
          </p:nvSpPr>
          <p:spPr bwMode="auto">
            <a:xfrm rot="10800000">
              <a:off x="2103838" y="2253785"/>
              <a:ext cx="309526" cy="512637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4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 bwMode="auto">
            <a:xfrm rot="10800000">
              <a:off x="1734927" y="2253785"/>
              <a:ext cx="309526" cy="512637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5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福利互动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924" y="1874816"/>
            <a:ext cx="2831652" cy="37643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361950" y="6385034"/>
            <a:ext cx="1640271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579725" y="6511158"/>
            <a:ext cx="3390854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17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-1" y="0"/>
            <a:ext cx="4368801" cy="6858000"/>
          </a:xfrm>
          <a:prstGeom prst="rect">
            <a:avLst/>
          </a:prstGeom>
          <a:gradFill>
            <a:gsLst>
              <a:gs pos="0">
                <a:srgbClr val="003B7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 bwMode="auto">
          <a:xfrm rot="5400000" flipV="1">
            <a:off x="1270707" y="-1270708"/>
            <a:ext cx="1827382" cy="4368800"/>
          </a:xfrm>
          <a:prstGeom prst="rect">
            <a:avLst/>
          </a:prstGeom>
          <a:gradFill>
            <a:gsLst>
              <a:gs pos="0">
                <a:srgbClr val="003B7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371901" y="3861106"/>
            <a:ext cx="1624987" cy="4368801"/>
          </a:xfrm>
          <a:prstGeom prst="rect">
            <a:avLst/>
          </a:prstGeom>
          <a:gradFill>
            <a:gsLst>
              <a:gs pos="0">
                <a:srgbClr val="003B7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0" y="1070223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8" r="-17918"/>
          <a:stretch/>
        </p:blipFill>
        <p:spPr bwMode="auto">
          <a:xfrm>
            <a:off x="0" y="2190706"/>
            <a:ext cx="4212239" cy="267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任意多边形 38"/>
          <p:cNvSpPr/>
          <p:nvPr/>
        </p:nvSpPr>
        <p:spPr>
          <a:xfrm rot="16200000">
            <a:off x="67870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044856 w 9143999"/>
              <a:gd name="connsiteY5" fmla="*/ 57555 h 2051818"/>
              <a:gd name="connsiteX6" fmla="*/ 9143999 w 9143999"/>
              <a:gd name="connsiteY6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130228 h 2182046"/>
              <a:gd name="connsiteX1" fmla="*/ 9143999 w 9143999"/>
              <a:gd name="connsiteY1" fmla="*/ 2182046 h 2182046"/>
              <a:gd name="connsiteX2" fmla="*/ 0 w 9143999"/>
              <a:gd name="connsiteY2" fmla="*/ 2182046 h 2182046"/>
              <a:gd name="connsiteX3" fmla="*/ 0 w 9143999"/>
              <a:gd name="connsiteY3" fmla="*/ 1334305 h 2182046"/>
              <a:gd name="connsiteX4" fmla="*/ 6027 w 9143999"/>
              <a:gd name="connsiteY4" fmla="*/ 0 h 2182046"/>
              <a:gd name="connsiteX5" fmla="*/ 9143999 w 9143999"/>
              <a:gd name="connsiteY5" fmla="*/ 130228 h 2182046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6028 w 9143999"/>
              <a:gd name="connsiteY4" fmla="*/ 11147 h 2127943"/>
              <a:gd name="connsiteX5" fmla="*/ 9124647 w 9143999"/>
              <a:gd name="connsiteY5" fmla="*/ 0 h 2127943"/>
              <a:gd name="connsiteX0" fmla="*/ 9138134 w 9157486"/>
              <a:gd name="connsiteY0" fmla="*/ 0 h 2127943"/>
              <a:gd name="connsiteX1" fmla="*/ 9157486 w 9157486"/>
              <a:gd name="connsiteY1" fmla="*/ 2127943 h 2127943"/>
              <a:gd name="connsiteX2" fmla="*/ 13487 w 9157486"/>
              <a:gd name="connsiteY2" fmla="*/ 2127943 h 2127943"/>
              <a:gd name="connsiteX3" fmla="*/ 13487 w 9157486"/>
              <a:gd name="connsiteY3" fmla="*/ 1280202 h 2127943"/>
              <a:gd name="connsiteX4" fmla="*/ 163 w 9157486"/>
              <a:gd name="connsiteY4" fmla="*/ 141648 h 2127943"/>
              <a:gd name="connsiteX5" fmla="*/ 9138134 w 9157486"/>
              <a:gd name="connsiteY5" fmla="*/ 0 h 212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gradFill>
            <a:gsLst>
              <a:gs pos="0">
                <a:srgbClr val="003B7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16200000">
            <a:off x="2269997" y="-16039"/>
            <a:ext cx="6868891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" fmla="*/ 6858000 w 6941935"/>
              <a:gd name="connsiteY0" fmla="*/ 56823 h 6516240"/>
              <a:gd name="connsiteX1" fmla="*/ 6858000 w 6941935"/>
              <a:gd name="connsiteY1" fmla="*/ 1732102 h 6516240"/>
              <a:gd name="connsiteX2" fmla="*/ 6858000 w 6941935"/>
              <a:gd name="connsiteY2" fmla="*/ 1876524 h 6516240"/>
              <a:gd name="connsiteX3" fmla="*/ 6858000 w 6941935"/>
              <a:gd name="connsiteY3" fmla="*/ 2335590 h 6516240"/>
              <a:gd name="connsiteX4" fmla="*/ 6858000 w 6941935"/>
              <a:gd name="connsiteY4" fmla="*/ 4010869 h 6516240"/>
              <a:gd name="connsiteX5" fmla="*/ 6858000 w 6941935"/>
              <a:gd name="connsiteY5" fmla="*/ 4155291 h 6516240"/>
              <a:gd name="connsiteX6" fmla="*/ 6858000 w 6941935"/>
              <a:gd name="connsiteY6" fmla="*/ 4237473 h 6516240"/>
              <a:gd name="connsiteX7" fmla="*/ 6858000 w 6941935"/>
              <a:gd name="connsiteY7" fmla="*/ 6516240 h 6516240"/>
              <a:gd name="connsiteX8" fmla="*/ 0 w 6941935"/>
              <a:gd name="connsiteY8" fmla="*/ 6516240 h 6516240"/>
              <a:gd name="connsiteX9" fmla="*/ 0 w 6941935"/>
              <a:gd name="connsiteY9" fmla="*/ 4237473 h 6516240"/>
              <a:gd name="connsiteX10" fmla="*/ 0 w 6941935"/>
              <a:gd name="connsiteY10" fmla="*/ 4155291 h 6516240"/>
              <a:gd name="connsiteX11" fmla="*/ 0 w 6941935"/>
              <a:gd name="connsiteY11" fmla="*/ 4010869 h 6516240"/>
              <a:gd name="connsiteX12" fmla="*/ 0 w 6941935"/>
              <a:gd name="connsiteY12" fmla="*/ 3352747 h 6516240"/>
              <a:gd name="connsiteX13" fmla="*/ 0 w 6941935"/>
              <a:gd name="connsiteY13" fmla="*/ 1876524 h 6516240"/>
              <a:gd name="connsiteX14" fmla="*/ 0 w 6941935"/>
              <a:gd name="connsiteY14" fmla="*/ 1732102 h 6516240"/>
              <a:gd name="connsiteX15" fmla="*/ 0 w 6941935"/>
              <a:gd name="connsiteY15" fmla="*/ 1073980 h 6516240"/>
              <a:gd name="connsiteX16" fmla="*/ 227535 w 6941935"/>
              <a:gd name="connsiteY16" fmla="*/ 1223081 h 6516240"/>
              <a:gd name="connsiteX17" fmla="*/ 6270374 w 6941935"/>
              <a:gd name="connsiteY17" fmla="*/ 468824 h 6516240"/>
              <a:gd name="connsiteX18" fmla="*/ 6858000 w 6941935"/>
              <a:gd name="connsiteY18" fmla="*/ 56823 h 6516240"/>
              <a:gd name="connsiteX0" fmla="*/ 6858000 w 6858000"/>
              <a:gd name="connsiteY0" fmla="*/ 4734 h 6464151"/>
              <a:gd name="connsiteX1" fmla="*/ 6858000 w 6858000"/>
              <a:gd name="connsiteY1" fmla="*/ 1680013 h 6464151"/>
              <a:gd name="connsiteX2" fmla="*/ 6858000 w 6858000"/>
              <a:gd name="connsiteY2" fmla="*/ 1824435 h 6464151"/>
              <a:gd name="connsiteX3" fmla="*/ 6858000 w 6858000"/>
              <a:gd name="connsiteY3" fmla="*/ 2283501 h 6464151"/>
              <a:gd name="connsiteX4" fmla="*/ 6858000 w 6858000"/>
              <a:gd name="connsiteY4" fmla="*/ 3958780 h 6464151"/>
              <a:gd name="connsiteX5" fmla="*/ 6858000 w 6858000"/>
              <a:gd name="connsiteY5" fmla="*/ 4103202 h 6464151"/>
              <a:gd name="connsiteX6" fmla="*/ 6858000 w 6858000"/>
              <a:gd name="connsiteY6" fmla="*/ 4185384 h 6464151"/>
              <a:gd name="connsiteX7" fmla="*/ 6858000 w 6858000"/>
              <a:gd name="connsiteY7" fmla="*/ 6464151 h 6464151"/>
              <a:gd name="connsiteX8" fmla="*/ 0 w 6858000"/>
              <a:gd name="connsiteY8" fmla="*/ 6464151 h 6464151"/>
              <a:gd name="connsiteX9" fmla="*/ 0 w 6858000"/>
              <a:gd name="connsiteY9" fmla="*/ 4185384 h 6464151"/>
              <a:gd name="connsiteX10" fmla="*/ 0 w 6858000"/>
              <a:gd name="connsiteY10" fmla="*/ 4103202 h 6464151"/>
              <a:gd name="connsiteX11" fmla="*/ 0 w 6858000"/>
              <a:gd name="connsiteY11" fmla="*/ 3958780 h 6464151"/>
              <a:gd name="connsiteX12" fmla="*/ 0 w 6858000"/>
              <a:gd name="connsiteY12" fmla="*/ 3300658 h 6464151"/>
              <a:gd name="connsiteX13" fmla="*/ 0 w 6858000"/>
              <a:gd name="connsiteY13" fmla="*/ 1824435 h 6464151"/>
              <a:gd name="connsiteX14" fmla="*/ 0 w 6858000"/>
              <a:gd name="connsiteY14" fmla="*/ 1680013 h 6464151"/>
              <a:gd name="connsiteX15" fmla="*/ 0 w 6858000"/>
              <a:gd name="connsiteY15" fmla="*/ 1021891 h 6464151"/>
              <a:gd name="connsiteX16" fmla="*/ 227535 w 6858000"/>
              <a:gd name="connsiteY16" fmla="*/ 1170992 h 6464151"/>
              <a:gd name="connsiteX17" fmla="*/ 6858000 w 6858000"/>
              <a:gd name="connsiteY17" fmla="*/ 4734 h 6464151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858000 w 6858000"/>
              <a:gd name="connsiteY17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1989615 h 7431875"/>
              <a:gd name="connsiteX16" fmla="*/ 6858003 w 6858003"/>
              <a:gd name="connsiteY16" fmla="*/ 0 h 7431875"/>
              <a:gd name="connsiteX0" fmla="*/ 6872517 w 6872517"/>
              <a:gd name="connsiteY0" fmla="*/ 0 h 7431875"/>
              <a:gd name="connsiteX1" fmla="*/ 6872514 w 6872517"/>
              <a:gd name="connsiteY1" fmla="*/ 2647737 h 7431875"/>
              <a:gd name="connsiteX2" fmla="*/ 6872514 w 6872517"/>
              <a:gd name="connsiteY2" fmla="*/ 2792159 h 7431875"/>
              <a:gd name="connsiteX3" fmla="*/ 6872514 w 6872517"/>
              <a:gd name="connsiteY3" fmla="*/ 3251225 h 7431875"/>
              <a:gd name="connsiteX4" fmla="*/ 6872514 w 6872517"/>
              <a:gd name="connsiteY4" fmla="*/ 4926504 h 7431875"/>
              <a:gd name="connsiteX5" fmla="*/ 6872514 w 6872517"/>
              <a:gd name="connsiteY5" fmla="*/ 5070926 h 7431875"/>
              <a:gd name="connsiteX6" fmla="*/ 6872514 w 6872517"/>
              <a:gd name="connsiteY6" fmla="*/ 5153108 h 7431875"/>
              <a:gd name="connsiteX7" fmla="*/ 6872514 w 6872517"/>
              <a:gd name="connsiteY7" fmla="*/ 7431875 h 7431875"/>
              <a:gd name="connsiteX8" fmla="*/ 14514 w 6872517"/>
              <a:gd name="connsiteY8" fmla="*/ 7431875 h 7431875"/>
              <a:gd name="connsiteX9" fmla="*/ 14514 w 6872517"/>
              <a:gd name="connsiteY9" fmla="*/ 5153108 h 7431875"/>
              <a:gd name="connsiteX10" fmla="*/ 14514 w 6872517"/>
              <a:gd name="connsiteY10" fmla="*/ 5070926 h 7431875"/>
              <a:gd name="connsiteX11" fmla="*/ 14514 w 6872517"/>
              <a:gd name="connsiteY11" fmla="*/ 4926504 h 7431875"/>
              <a:gd name="connsiteX12" fmla="*/ 14514 w 6872517"/>
              <a:gd name="connsiteY12" fmla="*/ 4268382 h 7431875"/>
              <a:gd name="connsiteX13" fmla="*/ 14514 w 6872517"/>
              <a:gd name="connsiteY13" fmla="*/ 2792159 h 7431875"/>
              <a:gd name="connsiteX14" fmla="*/ 14514 w 6872517"/>
              <a:gd name="connsiteY14" fmla="*/ 2647737 h 7431875"/>
              <a:gd name="connsiteX15" fmla="*/ 0 w 6872517"/>
              <a:gd name="connsiteY15" fmla="*/ 480129 h 7431875"/>
              <a:gd name="connsiteX16" fmla="*/ 6872517 w 6872517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552701 h 7431875"/>
              <a:gd name="connsiteX16" fmla="*/ 6858003 w 6858003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552701 h 7431875"/>
              <a:gd name="connsiteX15" fmla="*/ 6858003 w 6858003"/>
              <a:gd name="connsiteY15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552701 h 7431875"/>
              <a:gd name="connsiteX14" fmla="*/ 6858003 w 6858003"/>
              <a:gd name="connsiteY14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552701 h 7431875"/>
              <a:gd name="connsiteX13" fmla="*/ 6858003 w 6858003"/>
              <a:gd name="connsiteY13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552701 h 7431875"/>
              <a:gd name="connsiteX12" fmla="*/ 6858003 w 6858003"/>
              <a:gd name="connsiteY12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52701 h 7431875"/>
              <a:gd name="connsiteX11" fmla="*/ 6858003 w 6858003"/>
              <a:gd name="connsiteY11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52701 h 7431875"/>
              <a:gd name="connsiteX10" fmla="*/ 6858003 w 6858003"/>
              <a:gd name="connsiteY10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7431875 h 7431875"/>
              <a:gd name="connsiteX7" fmla="*/ 0 w 6858003"/>
              <a:gd name="connsiteY7" fmla="*/ 7431875 h 7431875"/>
              <a:gd name="connsiteX8" fmla="*/ 0 w 6858003"/>
              <a:gd name="connsiteY8" fmla="*/ 552701 h 7431875"/>
              <a:gd name="connsiteX9" fmla="*/ 6858003 w 6858003"/>
              <a:gd name="connsiteY9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7431875 h 7431875"/>
              <a:gd name="connsiteX6" fmla="*/ 0 w 6858003"/>
              <a:gd name="connsiteY6" fmla="*/ 7431875 h 7431875"/>
              <a:gd name="connsiteX7" fmla="*/ 0 w 6858003"/>
              <a:gd name="connsiteY7" fmla="*/ 552701 h 7431875"/>
              <a:gd name="connsiteX8" fmla="*/ 6858003 w 6858003"/>
              <a:gd name="connsiteY8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7431875 h 7431875"/>
              <a:gd name="connsiteX5" fmla="*/ 0 w 6858003"/>
              <a:gd name="connsiteY5" fmla="*/ 7431875 h 7431875"/>
              <a:gd name="connsiteX6" fmla="*/ 0 w 6858003"/>
              <a:gd name="connsiteY6" fmla="*/ 552701 h 7431875"/>
              <a:gd name="connsiteX7" fmla="*/ 6858003 w 6858003"/>
              <a:gd name="connsiteY7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7431875 h 7431875"/>
              <a:gd name="connsiteX4" fmla="*/ 0 w 6858003"/>
              <a:gd name="connsiteY4" fmla="*/ 7431875 h 7431875"/>
              <a:gd name="connsiteX5" fmla="*/ 0 w 6858003"/>
              <a:gd name="connsiteY5" fmla="*/ 552701 h 7431875"/>
              <a:gd name="connsiteX6" fmla="*/ 6858003 w 6858003"/>
              <a:gd name="connsiteY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7431875 h 7431875"/>
              <a:gd name="connsiteX3" fmla="*/ 0 w 6858003"/>
              <a:gd name="connsiteY3" fmla="*/ 7431875 h 7431875"/>
              <a:gd name="connsiteX4" fmla="*/ 0 w 6858003"/>
              <a:gd name="connsiteY4" fmla="*/ 552701 h 7431875"/>
              <a:gd name="connsiteX5" fmla="*/ 6858003 w 6858003"/>
              <a:gd name="connsiteY5" fmla="*/ 0 h 7431875"/>
              <a:gd name="connsiteX0" fmla="*/ 6872517 w 6872517"/>
              <a:gd name="connsiteY0" fmla="*/ 42385 h 6879174"/>
              <a:gd name="connsiteX1" fmla="*/ 6858000 w 6872517"/>
              <a:gd name="connsiteY1" fmla="*/ 2095036 h 6879174"/>
              <a:gd name="connsiteX2" fmla="*/ 6858000 w 6872517"/>
              <a:gd name="connsiteY2" fmla="*/ 6879174 h 6879174"/>
              <a:gd name="connsiteX3" fmla="*/ 0 w 6872517"/>
              <a:gd name="connsiteY3" fmla="*/ 6879174 h 6879174"/>
              <a:gd name="connsiteX4" fmla="*/ 0 w 6872517"/>
              <a:gd name="connsiteY4" fmla="*/ 0 h 6879174"/>
              <a:gd name="connsiteX5" fmla="*/ 6872517 w 6872517"/>
              <a:gd name="connsiteY5" fmla="*/ 42385 h 6879174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56191 w 6858000"/>
              <a:gd name="connsiteY0" fmla="*/ 2147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14742 h 6879174"/>
              <a:gd name="connsiteX0" fmla="*/ 6856191 w 6858000"/>
              <a:gd name="connsiteY0" fmla="*/ 209979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09979 h 6879174"/>
              <a:gd name="connsiteX0" fmla="*/ 6868891 w 6868891"/>
              <a:gd name="connsiteY0" fmla="*/ 197279 h 6879174"/>
              <a:gd name="connsiteX1" fmla="*/ 6858000 w 6868891"/>
              <a:gd name="connsiteY1" fmla="*/ 2095036 h 6879174"/>
              <a:gd name="connsiteX2" fmla="*/ 6858000 w 6868891"/>
              <a:gd name="connsiteY2" fmla="*/ 6879174 h 6879174"/>
              <a:gd name="connsiteX3" fmla="*/ 0 w 6868891"/>
              <a:gd name="connsiteY3" fmla="*/ 6879174 h 6879174"/>
              <a:gd name="connsiteX4" fmla="*/ 0 w 6868891"/>
              <a:gd name="connsiteY4" fmla="*/ 0 h 6879174"/>
              <a:gd name="connsiteX5" fmla="*/ 6868891 w 6868891"/>
              <a:gd name="connsiteY5" fmla="*/ 197279 h 6879174"/>
              <a:gd name="connsiteX0" fmla="*/ 6868891 w 7721392"/>
              <a:gd name="connsiteY0" fmla="*/ 197279 h 6879174"/>
              <a:gd name="connsiteX1" fmla="*/ 6858000 w 7721392"/>
              <a:gd name="connsiteY1" fmla="*/ 6879174 h 6879174"/>
              <a:gd name="connsiteX2" fmla="*/ 0 w 7721392"/>
              <a:gd name="connsiteY2" fmla="*/ 6879174 h 6879174"/>
              <a:gd name="connsiteX3" fmla="*/ 0 w 7721392"/>
              <a:gd name="connsiteY3" fmla="*/ 0 h 6879174"/>
              <a:gd name="connsiteX4" fmla="*/ 6868891 w 7721392"/>
              <a:gd name="connsiteY4" fmla="*/ 197279 h 6879174"/>
              <a:gd name="connsiteX0" fmla="*/ 6868891 w 7373946"/>
              <a:gd name="connsiteY0" fmla="*/ 197279 h 6879174"/>
              <a:gd name="connsiteX1" fmla="*/ 6858000 w 7373946"/>
              <a:gd name="connsiteY1" fmla="*/ 6879174 h 6879174"/>
              <a:gd name="connsiteX2" fmla="*/ 0 w 7373946"/>
              <a:gd name="connsiteY2" fmla="*/ 6879174 h 6879174"/>
              <a:gd name="connsiteX3" fmla="*/ 0 w 7373946"/>
              <a:gd name="connsiteY3" fmla="*/ 0 h 6879174"/>
              <a:gd name="connsiteX4" fmla="*/ 6868891 w 7373946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7374082"/>
              <a:gd name="connsiteY0" fmla="*/ 197279 h 7217839"/>
              <a:gd name="connsiteX1" fmla="*/ 6858000 w 7374082"/>
              <a:gd name="connsiteY1" fmla="*/ 6879174 h 7217839"/>
              <a:gd name="connsiteX2" fmla="*/ 0 w 7374082"/>
              <a:gd name="connsiteY2" fmla="*/ 6879174 h 7217839"/>
              <a:gd name="connsiteX3" fmla="*/ 0 w 7374082"/>
              <a:gd name="connsiteY3" fmla="*/ 0 h 7217839"/>
              <a:gd name="connsiteX4" fmla="*/ 6868891 w 7374082"/>
              <a:gd name="connsiteY4" fmla="*/ 197279 h 7217839"/>
              <a:gd name="connsiteX0" fmla="*/ 6868891 w 7513044"/>
              <a:gd name="connsiteY0" fmla="*/ 197279 h 6879174"/>
              <a:gd name="connsiteX1" fmla="*/ 6858000 w 7513044"/>
              <a:gd name="connsiteY1" fmla="*/ 6879174 h 6879174"/>
              <a:gd name="connsiteX2" fmla="*/ 0 w 7513044"/>
              <a:gd name="connsiteY2" fmla="*/ 6879174 h 6879174"/>
              <a:gd name="connsiteX3" fmla="*/ 0 w 7513044"/>
              <a:gd name="connsiteY3" fmla="*/ 0 h 6879174"/>
              <a:gd name="connsiteX4" fmla="*/ 6868891 w 7513044"/>
              <a:gd name="connsiteY4" fmla="*/ 197279 h 6879174"/>
              <a:gd name="connsiteX0" fmla="*/ 6868891 w 7374082"/>
              <a:gd name="connsiteY0" fmla="*/ 197279 h 6879174"/>
              <a:gd name="connsiteX1" fmla="*/ 6858000 w 7374082"/>
              <a:gd name="connsiteY1" fmla="*/ 6879174 h 6879174"/>
              <a:gd name="connsiteX2" fmla="*/ 0 w 7374082"/>
              <a:gd name="connsiteY2" fmla="*/ 6879174 h 6879174"/>
              <a:gd name="connsiteX3" fmla="*/ 0 w 7374082"/>
              <a:gd name="connsiteY3" fmla="*/ 0 h 6879174"/>
              <a:gd name="connsiteX4" fmla="*/ 6868891 w 7374082"/>
              <a:gd name="connsiteY4" fmla="*/ 197279 h 6879174"/>
              <a:gd name="connsiteX0" fmla="*/ 6868891 w 6868891"/>
              <a:gd name="connsiteY0" fmla="*/ 197279 h 6879174"/>
              <a:gd name="connsiteX1" fmla="*/ 6858000 w 6868891"/>
              <a:gd name="connsiteY1" fmla="*/ 6879174 h 6879174"/>
              <a:gd name="connsiteX2" fmla="*/ 0 w 6868891"/>
              <a:gd name="connsiteY2" fmla="*/ 6879174 h 6879174"/>
              <a:gd name="connsiteX3" fmla="*/ 0 w 6868891"/>
              <a:gd name="connsiteY3" fmla="*/ 0 h 6879174"/>
              <a:gd name="connsiteX4" fmla="*/ 6868891 w 6868891"/>
              <a:gd name="connsiteY4" fmla="*/ 197279 h 687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gradFill flip="none" rotWithShape="1">
            <a:gsLst>
              <a:gs pos="25000">
                <a:schemeClr val="bg1"/>
              </a:gs>
              <a:gs pos="100000">
                <a:srgbClr val="DFDFDF">
                  <a:lumMod val="52000"/>
                  <a:lumOff val="48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5400" dist="25400" dir="10800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29404" y="4258152"/>
            <a:ext cx="316801" cy="3168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2209" y="4262664"/>
            <a:ext cx="9028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</a:p>
        </p:txBody>
      </p:sp>
      <p:sp>
        <p:nvSpPr>
          <p:cNvPr id="9" name="矩形 8"/>
          <p:cNvSpPr/>
          <p:nvPr/>
        </p:nvSpPr>
        <p:spPr>
          <a:xfrm>
            <a:off x="5629404" y="4691705"/>
            <a:ext cx="316801" cy="316801"/>
          </a:xfrm>
          <a:prstGeom prst="rect">
            <a:avLst/>
          </a:prstGeom>
          <a:solidFill>
            <a:srgbClr val="003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2209" y="4696217"/>
            <a:ext cx="9028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1400" b="1" dirty="0">
                <a:solidFill>
                  <a:srgbClr val="003B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1400" b="1" dirty="0" smtClean="0">
                <a:solidFill>
                  <a:srgbClr val="003B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期工作</a:t>
            </a:r>
            <a:endParaRPr lang="zh-CN" altLang="en-US" sz="1400" b="1" dirty="0">
              <a:solidFill>
                <a:srgbClr val="003B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29404" y="5125259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2209" y="5129771"/>
            <a:ext cx="9028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历建议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29404" y="5558814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92209" y="5563326"/>
            <a:ext cx="9028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递建议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600376" y="3230751"/>
            <a:ext cx="25506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pc="67" dirty="0" smtClean="0">
                <a:ln w="11430">
                  <a:noFill/>
                </a:ln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r>
              <a:rPr lang="en-US" altLang="zh-CN" spc="67" dirty="0" smtClean="0">
                <a:ln w="11430">
                  <a:noFill/>
                </a:ln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| CONTENT</a:t>
            </a:r>
            <a:endParaRPr lang="en-US" altLang="zh-CN" spc="67" dirty="0">
              <a:ln w="11430">
                <a:noFill/>
              </a:ln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29404" y="5992369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92209" y="5996881"/>
            <a:ext cx="9028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面试建议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460" y="948259"/>
            <a:ext cx="3131739" cy="68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</a:t>
            </a:r>
            <a:r>
              <a:rPr lang="zh-CN" altLang="en-US" dirty="0" smtClean="0"/>
              <a:t>间安排</a:t>
            </a:r>
            <a:endParaRPr lang="zh-CN" alt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46384847"/>
              </p:ext>
            </p:extLst>
          </p:nvPr>
        </p:nvGraphicFramePr>
        <p:xfrm>
          <a:off x="1524000" y="175721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361950" y="6385034"/>
            <a:ext cx="1640271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579725" y="6511158"/>
            <a:ext cx="3390854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714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209925" y="3479800"/>
            <a:ext cx="2833688" cy="982663"/>
          </a:xfrm>
          <a:prstGeom prst="rect">
            <a:avLst/>
          </a:prstGeom>
          <a:solidFill>
            <a:srgbClr val="003B7D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Freeform 4"/>
          <p:cNvSpPr>
            <a:spLocks/>
          </p:cNvSpPr>
          <p:nvPr/>
        </p:nvSpPr>
        <p:spPr bwMode="auto">
          <a:xfrm>
            <a:off x="755650" y="2379663"/>
            <a:ext cx="3824288" cy="1482725"/>
          </a:xfrm>
          <a:custGeom>
            <a:avLst/>
            <a:gdLst/>
            <a:ahLst/>
            <a:cxnLst>
              <a:cxn ang="0">
                <a:pos x="0" y="1014"/>
              </a:cxn>
              <a:cxn ang="0">
                <a:pos x="1518" y="1014"/>
              </a:cxn>
              <a:cxn ang="0">
                <a:pos x="1518" y="696"/>
              </a:cxn>
              <a:cxn ang="0">
                <a:pos x="2444" y="696"/>
              </a:cxn>
              <a:cxn ang="0">
                <a:pos x="2444" y="0"/>
              </a:cxn>
              <a:cxn ang="0">
                <a:pos x="0" y="0"/>
              </a:cxn>
              <a:cxn ang="0">
                <a:pos x="0" y="1014"/>
              </a:cxn>
            </a:cxnLst>
            <a:rect l="0" t="0" r="r" b="b"/>
            <a:pathLst>
              <a:path w="2444" h="1014">
                <a:moveTo>
                  <a:pt x="0" y="1014"/>
                </a:moveTo>
                <a:lnTo>
                  <a:pt x="1518" y="1014"/>
                </a:lnTo>
                <a:lnTo>
                  <a:pt x="1518" y="696"/>
                </a:lnTo>
                <a:lnTo>
                  <a:pt x="2444" y="696"/>
                </a:lnTo>
                <a:lnTo>
                  <a:pt x="2444" y="0"/>
                </a:lnTo>
                <a:lnTo>
                  <a:pt x="0" y="0"/>
                </a:lnTo>
                <a:lnTo>
                  <a:pt x="0" y="1014"/>
                </a:lnTo>
              </a:path>
            </a:pathLst>
          </a:custGeom>
          <a:solidFill>
            <a:sysClr val="window" lastClr="FFFFFF"/>
          </a:solidFill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txBody>
          <a:bodyPr wrap="none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4708525" y="2379663"/>
            <a:ext cx="3730625" cy="1482725"/>
          </a:xfrm>
          <a:custGeom>
            <a:avLst/>
            <a:gdLst/>
            <a:ahLst/>
            <a:cxnLst>
              <a:cxn ang="0">
                <a:pos x="2444" y="1014"/>
              </a:cxn>
              <a:cxn ang="0">
                <a:pos x="926" y="1014"/>
              </a:cxn>
              <a:cxn ang="0">
                <a:pos x="926" y="696"/>
              </a:cxn>
              <a:cxn ang="0">
                <a:pos x="0" y="696"/>
              </a:cxn>
              <a:cxn ang="0">
                <a:pos x="0" y="0"/>
              </a:cxn>
              <a:cxn ang="0">
                <a:pos x="2444" y="0"/>
              </a:cxn>
              <a:cxn ang="0">
                <a:pos x="2444" y="1014"/>
              </a:cxn>
            </a:cxnLst>
            <a:rect l="0" t="0" r="r" b="b"/>
            <a:pathLst>
              <a:path w="2444" h="1014">
                <a:moveTo>
                  <a:pt x="2444" y="1014"/>
                </a:moveTo>
                <a:lnTo>
                  <a:pt x="926" y="1014"/>
                </a:lnTo>
                <a:lnTo>
                  <a:pt x="926" y="696"/>
                </a:lnTo>
                <a:lnTo>
                  <a:pt x="0" y="696"/>
                </a:lnTo>
                <a:lnTo>
                  <a:pt x="0" y="0"/>
                </a:lnTo>
                <a:lnTo>
                  <a:pt x="2444" y="0"/>
                </a:lnTo>
                <a:lnTo>
                  <a:pt x="2444" y="1014"/>
                </a:lnTo>
              </a:path>
            </a:pathLst>
          </a:custGeom>
          <a:solidFill>
            <a:sysClr val="window" lastClr="FFFFFF"/>
          </a:solidFill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txBody>
          <a:bodyPr wrap="none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755650" y="3984625"/>
            <a:ext cx="3830638" cy="169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18" y="0"/>
              </a:cxn>
              <a:cxn ang="0">
                <a:pos x="1518" y="326"/>
              </a:cxn>
              <a:cxn ang="0">
                <a:pos x="2444" y="326"/>
              </a:cxn>
              <a:cxn ang="0">
                <a:pos x="2444" y="1022"/>
              </a:cxn>
              <a:cxn ang="0">
                <a:pos x="0" y="1022"/>
              </a:cxn>
              <a:cxn ang="0">
                <a:pos x="0" y="0"/>
              </a:cxn>
            </a:cxnLst>
            <a:rect l="0" t="0" r="r" b="b"/>
            <a:pathLst>
              <a:path w="2444" h="1022">
                <a:moveTo>
                  <a:pt x="0" y="0"/>
                </a:moveTo>
                <a:lnTo>
                  <a:pt x="1518" y="0"/>
                </a:lnTo>
                <a:lnTo>
                  <a:pt x="1518" y="326"/>
                </a:lnTo>
                <a:lnTo>
                  <a:pt x="2444" y="326"/>
                </a:lnTo>
                <a:lnTo>
                  <a:pt x="2444" y="1022"/>
                </a:lnTo>
                <a:lnTo>
                  <a:pt x="0" y="1022"/>
                </a:lnTo>
                <a:lnTo>
                  <a:pt x="0" y="0"/>
                </a:lnTo>
              </a:path>
            </a:pathLst>
          </a:custGeom>
          <a:solidFill>
            <a:sysClr val="window" lastClr="FFFFFF"/>
          </a:solidFill>
          <a:ln w="12700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13000"/>
              </a:prstClr>
            </a:outerShdw>
          </a:effectLst>
        </p:spPr>
        <p:txBody>
          <a:bodyPr wrap="none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4708525" y="3984625"/>
            <a:ext cx="3735388" cy="1692275"/>
          </a:xfrm>
          <a:custGeom>
            <a:avLst/>
            <a:gdLst/>
            <a:ahLst/>
            <a:cxnLst>
              <a:cxn ang="0">
                <a:pos x="2444" y="0"/>
              </a:cxn>
              <a:cxn ang="0">
                <a:pos x="926" y="0"/>
              </a:cxn>
              <a:cxn ang="0">
                <a:pos x="926" y="326"/>
              </a:cxn>
              <a:cxn ang="0">
                <a:pos x="0" y="326"/>
              </a:cxn>
              <a:cxn ang="0">
                <a:pos x="0" y="1022"/>
              </a:cxn>
              <a:cxn ang="0">
                <a:pos x="2444" y="1022"/>
              </a:cxn>
              <a:cxn ang="0">
                <a:pos x="2444" y="0"/>
              </a:cxn>
            </a:cxnLst>
            <a:rect l="0" t="0" r="r" b="b"/>
            <a:pathLst>
              <a:path w="2444" h="1022">
                <a:moveTo>
                  <a:pt x="2444" y="0"/>
                </a:moveTo>
                <a:lnTo>
                  <a:pt x="926" y="0"/>
                </a:lnTo>
                <a:lnTo>
                  <a:pt x="926" y="326"/>
                </a:lnTo>
                <a:lnTo>
                  <a:pt x="0" y="326"/>
                </a:lnTo>
                <a:lnTo>
                  <a:pt x="0" y="1022"/>
                </a:lnTo>
                <a:lnTo>
                  <a:pt x="2444" y="1022"/>
                </a:lnTo>
                <a:lnTo>
                  <a:pt x="2444" y="0"/>
                </a:lnTo>
              </a:path>
            </a:pathLst>
          </a:custGeom>
          <a:solidFill>
            <a:sysClr val="window" lastClr="FFFFFF"/>
          </a:solidFill>
          <a:ln w="12700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13000"/>
              </a:prstClr>
            </a:outerShdw>
          </a:effectLst>
        </p:spPr>
        <p:txBody>
          <a:bodyPr wrap="none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3382963" y="3818037"/>
            <a:ext cx="25384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想干什么</a:t>
            </a:r>
            <a:endParaRPr kumimoji="1"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919163" y="2695575"/>
            <a:ext cx="3421062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" indent="-188913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30000"/>
              </a:lnSpc>
              <a:buFontTx/>
              <a:buChar char="•"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留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京与否</a:t>
            </a:r>
            <a:endParaRPr kumimoji="1"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30000"/>
              </a:lnSpc>
              <a:buFontTx/>
              <a:buChar char="•"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海落户</a:t>
            </a:r>
            <a:endParaRPr kumimoji="1"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755650" y="2184400"/>
            <a:ext cx="3830638" cy="360363"/>
          </a:xfrm>
          <a:prstGeom prst="rect">
            <a:avLst/>
          </a:prstGeom>
          <a:solidFill>
            <a:srgbClr val="003B7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72000" rIns="92075" bIns="72000">
            <a:spAutoFit/>
          </a:bodyPr>
          <a:lstStyle/>
          <a:p>
            <a:pPr algn="ctr" eaLnBrk="0" fontAlgn="auto" hangingPunct="0"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户口</a:t>
            </a: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4708525" y="2184400"/>
            <a:ext cx="3736975" cy="360363"/>
          </a:xfrm>
          <a:prstGeom prst="rect">
            <a:avLst/>
          </a:prstGeom>
          <a:solidFill>
            <a:srgbClr val="003B7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72000" rIns="92075" bIns="72000">
            <a:spAutoFit/>
          </a:bodyPr>
          <a:lstStyle/>
          <a:p>
            <a:pPr algn="ctr" eaLnBrk="0" fontAlgn="auto" hangingPunct="0"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en-US" sz="14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755650" y="5353050"/>
            <a:ext cx="3830638" cy="360363"/>
          </a:xfrm>
          <a:prstGeom prst="rect">
            <a:avLst/>
          </a:prstGeom>
          <a:solidFill>
            <a:srgbClr val="003B7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72000" rIns="92075" bIns="72000">
            <a:spAutoFit/>
          </a:bodyPr>
          <a:lstStyle/>
          <a:p>
            <a:pPr algn="ctr" eaLnBrk="0" fontAlgn="auto" hangingPunct="0"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行业</a:t>
            </a:r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4708525" y="5353050"/>
            <a:ext cx="3735388" cy="360363"/>
          </a:xfrm>
          <a:prstGeom prst="rect">
            <a:avLst/>
          </a:prstGeom>
          <a:solidFill>
            <a:srgbClr val="003B7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72000" rIns="92075" bIns="72000">
            <a:spAutoFit/>
          </a:bodyPr>
          <a:lstStyle/>
          <a:p>
            <a:pPr algn="ctr" eaLnBrk="0" fontAlgn="auto" hangingPunct="0"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职</a:t>
            </a:r>
            <a:r>
              <a:rPr lang="zh-CN" altLang="en-US" sz="1400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业规划</a:t>
            </a:r>
            <a:endParaRPr lang="zh-CN" altLang="en-US" sz="14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55" name="Rectangle 9"/>
          <p:cNvSpPr>
            <a:spLocks noChangeArrowheads="1"/>
          </p:cNvSpPr>
          <p:nvPr/>
        </p:nvSpPr>
        <p:spPr bwMode="auto">
          <a:xfrm>
            <a:off x="4862513" y="2695575"/>
            <a:ext cx="342265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" indent="-188913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30000"/>
              </a:lnSpc>
              <a:buFontTx/>
              <a:buChar char="•"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专业相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endParaRPr kumimoji="1"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30000"/>
              </a:lnSpc>
              <a:buFontTx/>
              <a:buChar char="•"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纯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种码农</a:t>
            </a:r>
            <a:endParaRPr kumimoji="1"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6" name="Rectangle 9"/>
          <p:cNvSpPr>
            <a:spLocks noChangeArrowheads="1"/>
          </p:cNvSpPr>
          <p:nvPr/>
        </p:nvSpPr>
        <p:spPr bwMode="auto">
          <a:xfrm>
            <a:off x="919163" y="4729163"/>
            <a:ext cx="34210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" indent="-188913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30000"/>
              </a:lnSpc>
              <a:buFontTx/>
              <a:buChar char="•"/>
            </a:pP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 通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信互联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网研究院 </a:t>
            </a:r>
            <a:endParaRPr kumimoji="1"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30000"/>
              </a:lnSpc>
              <a:buFontTx/>
              <a:buChar char="•"/>
            </a:pP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金融偏爱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公务员 留校</a:t>
            </a:r>
            <a:endParaRPr kumimoji="1"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7" name="Rectangle 9"/>
          <p:cNvSpPr>
            <a:spLocks noChangeArrowheads="1"/>
          </p:cNvSpPr>
          <p:nvPr/>
        </p:nvSpPr>
        <p:spPr bwMode="auto">
          <a:xfrm>
            <a:off x="4862513" y="4729163"/>
            <a:ext cx="34226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" indent="-188913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30000"/>
              </a:lnSpc>
              <a:buFontTx/>
              <a:buChar char="•"/>
            </a:pP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稳定发展</a:t>
            </a: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向管理</a:t>
            </a: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走向核心</a:t>
            </a:r>
            <a:endParaRPr kumimoji="1"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30000"/>
              </a:lnSpc>
              <a:buFontTx/>
              <a:buChar char="•"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能跳槽</a:t>
            </a: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可能创业</a:t>
            </a: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可能出国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个人目标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361950" y="6385034"/>
            <a:ext cx="1640271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579725" y="6511158"/>
            <a:ext cx="3390854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01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209925" y="3479800"/>
            <a:ext cx="2833688" cy="982663"/>
          </a:xfrm>
          <a:prstGeom prst="rect">
            <a:avLst/>
          </a:prstGeom>
          <a:solidFill>
            <a:srgbClr val="003B7D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Freeform 4"/>
          <p:cNvSpPr>
            <a:spLocks/>
          </p:cNvSpPr>
          <p:nvPr/>
        </p:nvSpPr>
        <p:spPr bwMode="auto">
          <a:xfrm>
            <a:off x="755650" y="2379663"/>
            <a:ext cx="3824288" cy="1482725"/>
          </a:xfrm>
          <a:custGeom>
            <a:avLst/>
            <a:gdLst/>
            <a:ahLst/>
            <a:cxnLst>
              <a:cxn ang="0">
                <a:pos x="0" y="1014"/>
              </a:cxn>
              <a:cxn ang="0">
                <a:pos x="1518" y="1014"/>
              </a:cxn>
              <a:cxn ang="0">
                <a:pos x="1518" y="696"/>
              </a:cxn>
              <a:cxn ang="0">
                <a:pos x="2444" y="696"/>
              </a:cxn>
              <a:cxn ang="0">
                <a:pos x="2444" y="0"/>
              </a:cxn>
              <a:cxn ang="0">
                <a:pos x="0" y="0"/>
              </a:cxn>
              <a:cxn ang="0">
                <a:pos x="0" y="1014"/>
              </a:cxn>
            </a:cxnLst>
            <a:rect l="0" t="0" r="r" b="b"/>
            <a:pathLst>
              <a:path w="2444" h="1014">
                <a:moveTo>
                  <a:pt x="0" y="1014"/>
                </a:moveTo>
                <a:lnTo>
                  <a:pt x="1518" y="1014"/>
                </a:lnTo>
                <a:lnTo>
                  <a:pt x="1518" y="696"/>
                </a:lnTo>
                <a:lnTo>
                  <a:pt x="2444" y="696"/>
                </a:lnTo>
                <a:lnTo>
                  <a:pt x="2444" y="0"/>
                </a:lnTo>
                <a:lnTo>
                  <a:pt x="0" y="0"/>
                </a:lnTo>
                <a:lnTo>
                  <a:pt x="0" y="1014"/>
                </a:lnTo>
              </a:path>
            </a:pathLst>
          </a:custGeom>
          <a:solidFill>
            <a:sysClr val="window" lastClr="FFFFFF"/>
          </a:solidFill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txBody>
          <a:bodyPr wrap="none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4708525" y="2379663"/>
            <a:ext cx="3730625" cy="1482725"/>
          </a:xfrm>
          <a:custGeom>
            <a:avLst/>
            <a:gdLst/>
            <a:ahLst/>
            <a:cxnLst>
              <a:cxn ang="0">
                <a:pos x="2444" y="1014"/>
              </a:cxn>
              <a:cxn ang="0">
                <a:pos x="926" y="1014"/>
              </a:cxn>
              <a:cxn ang="0">
                <a:pos x="926" y="696"/>
              </a:cxn>
              <a:cxn ang="0">
                <a:pos x="0" y="696"/>
              </a:cxn>
              <a:cxn ang="0">
                <a:pos x="0" y="0"/>
              </a:cxn>
              <a:cxn ang="0">
                <a:pos x="2444" y="0"/>
              </a:cxn>
              <a:cxn ang="0">
                <a:pos x="2444" y="1014"/>
              </a:cxn>
            </a:cxnLst>
            <a:rect l="0" t="0" r="r" b="b"/>
            <a:pathLst>
              <a:path w="2444" h="1014">
                <a:moveTo>
                  <a:pt x="2444" y="1014"/>
                </a:moveTo>
                <a:lnTo>
                  <a:pt x="926" y="1014"/>
                </a:lnTo>
                <a:lnTo>
                  <a:pt x="926" y="696"/>
                </a:lnTo>
                <a:lnTo>
                  <a:pt x="0" y="696"/>
                </a:lnTo>
                <a:lnTo>
                  <a:pt x="0" y="0"/>
                </a:lnTo>
                <a:lnTo>
                  <a:pt x="2444" y="0"/>
                </a:lnTo>
                <a:lnTo>
                  <a:pt x="2444" y="1014"/>
                </a:lnTo>
              </a:path>
            </a:pathLst>
          </a:custGeom>
          <a:solidFill>
            <a:sysClr val="window" lastClr="FFFFFF"/>
          </a:solidFill>
          <a:ln w="12700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txBody>
          <a:bodyPr wrap="none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755650" y="3984625"/>
            <a:ext cx="3830638" cy="169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18" y="0"/>
              </a:cxn>
              <a:cxn ang="0">
                <a:pos x="1518" y="326"/>
              </a:cxn>
              <a:cxn ang="0">
                <a:pos x="2444" y="326"/>
              </a:cxn>
              <a:cxn ang="0">
                <a:pos x="2444" y="1022"/>
              </a:cxn>
              <a:cxn ang="0">
                <a:pos x="0" y="1022"/>
              </a:cxn>
              <a:cxn ang="0">
                <a:pos x="0" y="0"/>
              </a:cxn>
            </a:cxnLst>
            <a:rect l="0" t="0" r="r" b="b"/>
            <a:pathLst>
              <a:path w="2444" h="1022">
                <a:moveTo>
                  <a:pt x="0" y="0"/>
                </a:moveTo>
                <a:lnTo>
                  <a:pt x="1518" y="0"/>
                </a:lnTo>
                <a:lnTo>
                  <a:pt x="1518" y="326"/>
                </a:lnTo>
                <a:lnTo>
                  <a:pt x="2444" y="326"/>
                </a:lnTo>
                <a:lnTo>
                  <a:pt x="2444" y="1022"/>
                </a:lnTo>
                <a:lnTo>
                  <a:pt x="0" y="1022"/>
                </a:lnTo>
                <a:lnTo>
                  <a:pt x="0" y="0"/>
                </a:lnTo>
              </a:path>
            </a:pathLst>
          </a:custGeom>
          <a:solidFill>
            <a:sysClr val="window" lastClr="FFFFFF"/>
          </a:solidFill>
          <a:ln w="12700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13000"/>
              </a:prstClr>
            </a:outerShdw>
          </a:effectLst>
        </p:spPr>
        <p:txBody>
          <a:bodyPr wrap="none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4708525" y="3984625"/>
            <a:ext cx="3735388" cy="1692275"/>
          </a:xfrm>
          <a:custGeom>
            <a:avLst/>
            <a:gdLst/>
            <a:ahLst/>
            <a:cxnLst>
              <a:cxn ang="0">
                <a:pos x="2444" y="0"/>
              </a:cxn>
              <a:cxn ang="0">
                <a:pos x="926" y="0"/>
              </a:cxn>
              <a:cxn ang="0">
                <a:pos x="926" y="326"/>
              </a:cxn>
              <a:cxn ang="0">
                <a:pos x="0" y="326"/>
              </a:cxn>
              <a:cxn ang="0">
                <a:pos x="0" y="1022"/>
              </a:cxn>
              <a:cxn ang="0">
                <a:pos x="2444" y="1022"/>
              </a:cxn>
              <a:cxn ang="0">
                <a:pos x="2444" y="0"/>
              </a:cxn>
            </a:cxnLst>
            <a:rect l="0" t="0" r="r" b="b"/>
            <a:pathLst>
              <a:path w="2444" h="1022">
                <a:moveTo>
                  <a:pt x="2444" y="0"/>
                </a:moveTo>
                <a:lnTo>
                  <a:pt x="926" y="0"/>
                </a:lnTo>
                <a:lnTo>
                  <a:pt x="926" y="326"/>
                </a:lnTo>
                <a:lnTo>
                  <a:pt x="0" y="326"/>
                </a:lnTo>
                <a:lnTo>
                  <a:pt x="0" y="1022"/>
                </a:lnTo>
                <a:lnTo>
                  <a:pt x="2444" y="1022"/>
                </a:lnTo>
                <a:lnTo>
                  <a:pt x="2444" y="0"/>
                </a:lnTo>
              </a:path>
            </a:pathLst>
          </a:custGeom>
          <a:solidFill>
            <a:sysClr val="window" lastClr="FFFFFF"/>
          </a:solidFill>
          <a:ln w="12700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13000"/>
              </a:prstClr>
            </a:outerShdw>
          </a:effectLst>
        </p:spPr>
        <p:txBody>
          <a:bodyPr wrap="none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3382963" y="3818037"/>
            <a:ext cx="25384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想干什么</a:t>
            </a:r>
            <a:endParaRPr kumimoji="1"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919163" y="2695575"/>
            <a:ext cx="3421062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" indent="-188913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30000"/>
              </a:lnSpc>
              <a:buFontTx/>
              <a:buChar char="•"/>
            </a:pP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前台后台 软开运维 数据框架 交互？等等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755650" y="2184400"/>
            <a:ext cx="3830638" cy="360363"/>
          </a:xfrm>
          <a:prstGeom prst="rect">
            <a:avLst/>
          </a:prstGeom>
          <a:solidFill>
            <a:srgbClr val="003B7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72000" rIns="92075" bIns="72000">
            <a:spAutoFit/>
          </a:bodyPr>
          <a:lstStyle/>
          <a:p>
            <a:pPr algn="ctr" eaLnBrk="0" fontAlgn="auto" hangingPunct="0"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互联</a:t>
            </a:r>
            <a:r>
              <a:rPr lang="zh-CN" altLang="en-US" sz="1400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网技术</a:t>
            </a:r>
            <a:endParaRPr lang="zh-CN" altLang="en-US" sz="14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4708525" y="2184400"/>
            <a:ext cx="3736975" cy="360363"/>
          </a:xfrm>
          <a:prstGeom prst="rect">
            <a:avLst/>
          </a:prstGeom>
          <a:solidFill>
            <a:srgbClr val="003B7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72000" rIns="92075" bIns="72000">
            <a:spAutoFit/>
          </a:bodyPr>
          <a:lstStyle/>
          <a:p>
            <a:pPr algn="ctr" eaLnBrk="0" fontAlgn="auto" hangingPunct="0"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互联</a:t>
            </a:r>
            <a:r>
              <a:rPr lang="zh-CN" altLang="en-US" sz="1400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网非技术</a:t>
            </a:r>
            <a:endParaRPr lang="zh-CN" altLang="en-US" sz="14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755650" y="5353050"/>
            <a:ext cx="3830638" cy="360363"/>
          </a:xfrm>
          <a:prstGeom prst="rect">
            <a:avLst/>
          </a:prstGeom>
          <a:solidFill>
            <a:srgbClr val="003B7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72000" rIns="92075" bIns="72000">
            <a:spAutoFit/>
          </a:bodyPr>
          <a:lstStyle/>
          <a:p>
            <a:pPr algn="ctr" eaLnBrk="0" fontAlgn="auto" hangingPunct="0"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国</a:t>
            </a:r>
            <a:r>
              <a:rPr lang="zh-CN" altLang="en-US" sz="1400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企技术</a:t>
            </a:r>
            <a:endParaRPr lang="zh-CN" altLang="en-US" sz="14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4708525" y="5353050"/>
            <a:ext cx="3735388" cy="360363"/>
          </a:xfrm>
          <a:prstGeom prst="rect">
            <a:avLst/>
          </a:prstGeom>
          <a:solidFill>
            <a:srgbClr val="003B7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72000" rIns="92075" bIns="72000">
            <a:spAutoFit/>
          </a:bodyPr>
          <a:lstStyle/>
          <a:p>
            <a:pPr algn="ctr" eaLnBrk="0" fontAlgn="auto" hangingPunct="0"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国</a:t>
            </a:r>
            <a:r>
              <a:rPr lang="zh-CN" altLang="en-US" sz="1400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企非技术</a:t>
            </a:r>
            <a:endParaRPr lang="zh-CN" altLang="en-US" sz="14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55" name="Rectangle 9"/>
          <p:cNvSpPr>
            <a:spLocks noChangeArrowheads="1"/>
          </p:cNvSpPr>
          <p:nvPr/>
        </p:nvSpPr>
        <p:spPr bwMode="auto">
          <a:xfrm>
            <a:off x="4862513" y="2695575"/>
            <a:ext cx="342265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" indent="-188913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30000"/>
              </a:lnSpc>
              <a:buFontTx/>
              <a:buChar char="•"/>
            </a:pP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 运营 </a:t>
            </a: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6" name="Rectangle 9"/>
          <p:cNvSpPr>
            <a:spLocks noChangeArrowheads="1"/>
          </p:cNvSpPr>
          <p:nvPr/>
        </p:nvSpPr>
        <p:spPr bwMode="auto">
          <a:xfrm>
            <a:off x="919163" y="4729163"/>
            <a:ext cx="34210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" indent="-188913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30000"/>
              </a:lnSpc>
              <a:buFontTx/>
              <a:buChar char="•"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 网络管理 数据开发 运营维护 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7" name="Rectangle 9"/>
          <p:cNvSpPr>
            <a:spLocks noChangeArrowheads="1"/>
          </p:cNvSpPr>
          <p:nvPr/>
        </p:nvSpPr>
        <p:spPr bwMode="auto">
          <a:xfrm>
            <a:off x="4862513" y="4729163"/>
            <a:ext cx="34226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" indent="-188913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30000"/>
              </a:lnSpc>
              <a:buFontTx/>
              <a:buChar char="•"/>
            </a:pP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客户经理 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个人目标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361950" y="6385034"/>
            <a:ext cx="1640271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579725" y="6511158"/>
            <a:ext cx="3390854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123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ef12e3d6a5730109fa504f9e871012e0946499"/>
</p:tagLst>
</file>

<file path=ppt/theme/theme1.xml><?xml version="1.0" encoding="utf-8"?>
<a:theme xmlns:a="http://schemas.openxmlformats.org/drawingml/2006/main" name="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宋体" charset="-122"/>
          </a:defRPr>
        </a:defPPr>
      </a:lstStyle>
    </a:lnDef>
    <a:txDef>
      <a:spPr>
        <a:noFill/>
      </a:spPr>
      <a:bodyPr wrap="square" rtlCol="0">
        <a:noAutofit/>
      </a:bodyPr>
      <a:lstStyle>
        <a:defPPr algn="l">
          <a:defRPr sz="18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7297</TotalTime>
  <Words>2251</Words>
  <Application>Microsoft Office PowerPoint</Application>
  <PresentationFormat>On-screen Show (4:3)</PresentationFormat>
  <Paragraphs>291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CJNgaiHKS-Bold</vt:lpstr>
      <vt:lpstr>黑体</vt:lpstr>
      <vt:lpstr>宋体</vt:lpstr>
      <vt:lpstr>微软雅黑</vt:lpstr>
      <vt:lpstr>Arial</vt:lpstr>
      <vt:lpstr>Calibri</vt:lpstr>
      <vt:lpstr>Wingdings</vt:lpstr>
      <vt:lpstr>默认设计模板</vt:lpstr>
      <vt:lpstr>柴晖依国企求职分享</vt:lpstr>
      <vt:lpstr>PowerPoint Presentation</vt:lpstr>
      <vt:lpstr>PowerPoint Presentation</vt:lpstr>
      <vt:lpstr>个人简历</vt:lpstr>
      <vt:lpstr>福利互动</vt:lpstr>
      <vt:lpstr>PowerPoint Presentation</vt:lpstr>
      <vt:lpstr>时间安排</vt:lpstr>
      <vt:lpstr>个人目标</vt:lpstr>
      <vt:lpstr>个人目标</vt:lpstr>
      <vt:lpstr>PowerPoint Presentation</vt:lpstr>
      <vt:lpstr>简历建议</vt:lpstr>
      <vt:lpstr>简历建议</vt:lpstr>
      <vt:lpstr>简历建议</vt:lpstr>
      <vt:lpstr>简历建议</vt:lpstr>
      <vt:lpstr>PowerPoint Presentation</vt:lpstr>
      <vt:lpstr>投递建议</vt:lpstr>
      <vt:lpstr>信息来源</vt:lpstr>
      <vt:lpstr>信息来源</vt:lpstr>
      <vt:lpstr>信息来源</vt:lpstr>
      <vt:lpstr>信息来源</vt:lpstr>
      <vt:lpstr>信息来源</vt:lpstr>
      <vt:lpstr>信息来源</vt:lpstr>
      <vt:lpstr>企业方向</vt:lpstr>
      <vt:lpstr>投递建议</vt:lpstr>
      <vt:lpstr>笔试</vt:lpstr>
      <vt:lpstr>PowerPoint Presentation</vt:lpstr>
      <vt:lpstr>群面</vt:lpstr>
      <vt:lpstr>单面</vt:lpstr>
      <vt:lpstr>单面</vt:lpstr>
      <vt:lpstr>福利互动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PPTfans网设计</dc:title>
  <dc:creator>林辉强</dc:creator>
  <cp:keywords>www.pptfans.cn</cp:keywords>
  <cp:lastModifiedBy>柴晖依</cp:lastModifiedBy>
  <cp:revision>1739</cp:revision>
  <cp:lastPrinted>1601-01-01T00:00:00Z</cp:lastPrinted>
  <dcterms:created xsi:type="dcterms:W3CDTF">1601-01-01T00:00:00Z</dcterms:created>
  <dcterms:modified xsi:type="dcterms:W3CDTF">2018-03-16T10:17:06Z</dcterms:modified>
  <cp:category>ppt模板设计</cp:category>
  <cp:contentStatus>pptfans网版权所有，www.pptfans.cn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