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58" r:id="rId5"/>
    <p:sldId id="264" r:id="rId7"/>
    <p:sldId id="26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9940D-9AD0-B54B-869E-6303E90CEC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BA582-F315-3A48-89EA-24B34B9D1D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A582-F315-3A48-89EA-24B34B9D1D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A582-F315-3A48-89EA-24B34B9D1D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A582-F315-3A48-89EA-24B34B9D1D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A582-F315-3A48-89EA-24B34B9D1DB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microsoft.com/office/2007/relationships/hdphoto" Target="../media/hdphoto2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求职经验交流分享</a:t>
            </a:r>
            <a:endParaRPr kumimoji="1" lang="zh-CN" altLang="en-US" dirty="0"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675349"/>
          </a:xfrm>
        </p:spPr>
        <p:txBody>
          <a:bodyPr>
            <a:normAutofit/>
          </a:bodyPr>
          <a:lstStyle/>
          <a:p>
            <a:endParaRPr kumimoji="1" lang="en-US" altLang="zh-CN" dirty="0" smtClean="0">
              <a:latin typeface="Baoli SC" charset="-122"/>
              <a:ea typeface="Baoli SC" charset="-122"/>
              <a:cs typeface="Baoli SC" charset="-122"/>
            </a:endParaRPr>
          </a:p>
          <a:p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光研院</a:t>
            </a:r>
            <a:r>
              <a:rPr kumimoji="1" lang="en-US" altLang="zh-CN" dirty="0" smtClean="0">
                <a:latin typeface="Baoli SC" charset="-122"/>
                <a:ea typeface="Baoli SC" charset="-122"/>
                <a:cs typeface="Baoli SC" charset="-122"/>
              </a:rPr>
              <a:t>2014</a:t>
            </a:r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级硕士 </a:t>
            </a:r>
            <a:r>
              <a:rPr kumimoji="1" lang="en-US" altLang="zh-CN" dirty="0" smtClean="0">
                <a:latin typeface="Baoli SC" charset="-122"/>
                <a:ea typeface="Baoli SC" charset="-122"/>
                <a:cs typeface="Baoli SC" charset="-122"/>
              </a:rPr>
              <a:t>·</a:t>
            </a:r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 徐坤导师组</a:t>
            </a:r>
            <a:endParaRPr kumimoji="1" lang="en-US" altLang="zh-CN" dirty="0" smtClean="0">
              <a:latin typeface="Baoli SC" charset="-122"/>
              <a:ea typeface="Baoli SC" charset="-122"/>
              <a:cs typeface="Baoli SC" charset="-122"/>
            </a:endParaRPr>
          </a:p>
          <a:p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赵梦</a:t>
            </a:r>
            <a:endParaRPr kumimoji="1" lang="zh-CN" altLang="en-US" dirty="0">
              <a:latin typeface="Baoli SC" charset="-122"/>
              <a:ea typeface="Baoli SC" charset="-122"/>
              <a:cs typeface="Baol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5020056"/>
          </a:xfrm>
        </p:spPr>
        <p:txBody>
          <a:bodyPr vert="eaVert" anchor="ctr">
            <a:normAutofit/>
          </a:bodyPr>
          <a:lstStyle/>
          <a:p>
            <a:r>
              <a:rPr kumimoji="1" lang="zh-CN" altLang="en-US" sz="7200" dirty="0">
                <a:latin typeface="Baoli SC" charset="-122"/>
                <a:ea typeface="Baoli SC" charset="-122"/>
                <a:cs typeface="Baoli SC" charset="-122"/>
              </a:rPr>
              <a:t>互联网求职</a:t>
            </a:r>
            <a:endParaRPr kumimoji="1"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b="1" dirty="0" smtClean="0"/>
              <a:t>散招实习</a:t>
            </a:r>
            <a:endParaRPr kumimoji="1" lang="en-US" altLang="zh-CN" sz="2400" b="1" dirty="0" smtClean="0"/>
          </a:p>
          <a:p>
            <a:pPr lvl="1"/>
            <a:r>
              <a:rPr kumimoji="1" lang="zh-CN" altLang="en-US" sz="2000" dirty="0" smtClean="0"/>
              <a:t>随时</a:t>
            </a:r>
            <a:endParaRPr kumimoji="1" lang="en-US" altLang="zh-CN" sz="2000" dirty="0"/>
          </a:p>
          <a:p>
            <a:endParaRPr kumimoji="1" lang="en-US" altLang="zh-CN" sz="2400" dirty="0" smtClean="0"/>
          </a:p>
          <a:p>
            <a:r>
              <a:rPr kumimoji="1" lang="zh-CN" altLang="en-US" sz="2400" b="1" dirty="0" smtClean="0"/>
              <a:t>暑期实习</a:t>
            </a:r>
            <a:endParaRPr kumimoji="1" lang="en-US" altLang="zh-CN" sz="2400" b="1" dirty="0"/>
          </a:p>
          <a:p>
            <a:pPr lvl="1"/>
            <a:r>
              <a:rPr kumimoji="1" lang="en-US" altLang="zh-CN" sz="2000" dirty="0" smtClean="0"/>
              <a:t>3-4</a:t>
            </a:r>
            <a:r>
              <a:rPr kumimoji="1" lang="zh-CN" altLang="en-US" sz="2000" dirty="0" smtClean="0"/>
              <a:t>月  准备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5-6</a:t>
            </a:r>
            <a:r>
              <a:rPr kumimoji="1" lang="zh-CN" altLang="en-US" sz="2000" dirty="0" smtClean="0"/>
              <a:t>月  笔试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面试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7-8</a:t>
            </a:r>
            <a:r>
              <a:rPr kumimoji="1" lang="zh-CN" altLang="en-US" sz="2000" dirty="0" smtClean="0"/>
              <a:t>月  实习</a:t>
            </a:r>
            <a:endParaRPr kumimoji="1" lang="en-US" altLang="zh-CN" sz="2000" dirty="0"/>
          </a:p>
          <a:p>
            <a:endParaRPr kumimoji="1" lang="en-US" altLang="zh-CN" sz="2400" dirty="0" smtClean="0"/>
          </a:p>
          <a:p>
            <a:r>
              <a:rPr kumimoji="1" lang="zh-CN" altLang="en-US" sz="2400" b="1" dirty="0" smtClean="0"/>
              <a:t>秋季求职</a:t>
            </a:r>
            <a:endParaRPr kumimoji="1" lang="en-US" altLang="zh-CN" sz="2400" b="1" dirty="0" smtClean="0"/>
          </a:p>
          <a:p>
            <a:pPr lvl="1"/>
            <a:r>
              <a:rPr kumimoji="1" lang="en-US" altLang="zh-CN" sz="2000" dirty="0" smtClean="0"/>
              <a:t>7-8</a:t>
            </a:r>
            <a:r>
              <a:rPr kumimoji="1" lang="zh-CN" altLang="en-US" sz="2000" dirty="0" smtClean="0"/>
              <a:t>月  准备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8-9</a:t>
            </a:r>
            <a:r>
              <a:rPr kumimoji="1" lang="zh-CN" altLang="en-US" sz="2000" dirty="0" smtClean="0"/>
              <a:t>月  笔试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面试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smtClean="0"/>
              <a:t>10</a:t>
            </a:r>
            <a:r>
              <a:rPr kumimoji="1" lang="zh-CN" altLang="en-US" sz="2000" dirty="0" smtClean="0"/>
              <a:t>月   发放</a:t>
            </a:r>
            <a:r>
              <a:rPr kumimoji="1" lang="en-US" altLang="zh-CN" sz="2000" dirty="0" smtClean="0"/>
              <a:t>offer</a:t>
            </a:r>
            <a:endParaRPr kumimoji="1" lang="zh-CN" altLang="en-US" sz="20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实习转正</a:t>
            </a:r>
            <a:endParaRPr kumimoji="1" lang="zh-CN" altLang="en-US" dirty="0"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2298" y="2617654"/>
            <a:ext cx="2805620" cy="735723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>
                <a:latin typeface="Baoli SC" charset="-122"/>
                <a:ea typeface="Baoli SC" charset="-122"/>
                <a:cs typeface="Baoli SC" charset="-122"/>
              </a:rPr>
              <a:t>今日头条</a:t>
            </a:r>
            <a:endParaRPr kumimoji="1" lang="zh-CN" altLang="en-US" sz="4400" dirty="0">
              <a:latin typeface="Baoli SC" charset="-122"/>
              <a:ea typeface="Baoli SC" charset="-122"/>
              <a:cs typeface="Baoli SC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aoli SC" charset="-122"/>
                <a:ea typeface="Baoli SC" charset="-122"/>
                <a:cs typeface="Baoli SC" charset="-122"/>
              </a:rPr>
              <a:t>实习转正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b="1" dirty="0"/>
              <a:t>实习前</a:t>
            </a:r>
            <a:r>
              <a:rPr kumimoji="1" lang="zh-CN" altLang="en-US" b="1" dirty="0" smtClean="0"/>
              <a:t>准备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pPr lvl="1"/>
            <a:r>
              <a:rPr kumimoji="1" lang="zh-CN" altLang="en-US" dirty="0"/>
              <a:t>基础</a:t>
            </a:r>
            <a:r>
              <a:rPr kumimoji="1" lang="zh-CN" altLang="en-US" dirty="0" smtClean="0"/>
              <a:t>知识储备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相关项目</a:t>
            </a:r>
            <a:r>
              <a:rPr kumimoji="1" lang="zh-CN" altLang="en-US" dirty="0" smtClean="0"/>
              <a:t>经历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心态平和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b="1" dirty="0" smtClean="0"/>
              <a:t>实习期间</a:t>
            </a:r>
            <a:endParaRPr kumimoji="1" lang="en-US" altLang="zh-CN" b="1" dirty="0" smtClean="0"/>
          </a:p>
          <a:p>
            <a:endParaRPr kumimoji="1" lang="en-US" altLang="zh-CN" b="1" dirty="0"/>
          </a:p>
          <a:p>
            <a:pPr lvl="1"/>
            <a:r>
              <a:rPr kumimoji="1" lang="zh-CN" altLang="en-US" dirty="0"/>
              <a:t>不懂就</a:t>
            </a:r>
            <a:r>
              <a:rPr kumimoji="1" lang="zh-CN" altLang="en-US" dirty="0" smtClean="0"/>
              <a:t>问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注意积累和</a:t>
            </a:r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多参加</a:t>
            </a:r>
            <a:r>
              <a:rPr kumimoji="1" lang="zh-CN" altLang="en-US" dirty="0" smtClean="0"/>
              <a:t>分享会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多交流（同事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同学）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Baoli SC" charset="-122"/>
                <a:ea typeface="Baoli SC" charset="-122"/>
                <a:cs typeface="Baoli SC" charset="-122"/>
              </a:rPr>
              <a:t>内推面试</a:t>
            </a:r>
            <a:endParaRPr kumimoji="1" lang="zh-CN" altLang="en-US" dirty="0">
              <a:latin typeface="Baoli SC" charset="-122"/>
              <a:ea typeface="Baoli SC" charset="-122"/>
              <a:cs typeface="Baoli SC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2298" y="2617654"/>
            <a:ext cx="2805620" cy="735723"/>
          </a:xfrm>
        </p:spPr>
        <p:txBody>
          <a:bodyPr>
            <a:noAutofit/>
          </a:bodyPr>
          <a:lstStyle/>
          <a:p>
            <a:r>
              <a:rPr kumimoji="1" lang="zh-CN" altLang="en-US" sz="4400" dirty="0" smtClean="0">
                <a:latin typeface="Baoli SC" charset="-122"/>
                <a:ea typeface="Baoli SC" charset="-122"/>
                <a:cs typeface="Baoli SC" charset="-122"/>
              </a:rPr>
              <a:t>百度</a:t>
            </a:r>
            <a:endParaRPr kumimoji="1" lang="zh-CN" altLang="en-US" sz="4400" dirty="0">
              <a:latin typeface="Baoli SC" charset="-122"/>
              <a:ea typeface="Baoli SC" charset="-122"/>
              <a:cs typeface="Baoli SC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5020056"/>
          </a:xfrm>
        </p:spPr>
        <p:txBody>
          <a:bodyPr vert="eaVert" anchor="ctr">
            <a:normAutofit/>
          </a:bodyPr>
          <a:lstStyle/>
          <a:p>
            <a:r>
              <a:rPr kumimoji="1" lang="zh-CN" altLang="en-US" sz="7200" dirty="0" smtClean="0">
                <a:latin typeface="Baoli SC" charset="-122"/>
                <a:ea typeface="Baoli SC" charset="-122"/>
                <a:cs typeface="Baoli SC" charset="-122"/>
              </a:rPr>
              <a:t>简历</a:t>
            </a:r>
            <a:endParaRPr kumimoji="1" lang="zh-CN" altLang="en-US" sz="7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精简</a:t>
            </a:r>
            <a:r>
              <a:rPr kumimoji="1" lang="en-US" altLang="zh-CN" sz="2800" dirty="0" smtClean="0"/>
              <a:t>&amp;</a:t>
            </a:r>
            <a:r>
              <a:rPr kumimoji="1" lang="zh-CN" altLang="en-US" sz="2800" dirty="0" smtClean="0"/>
              <a:t>突出重点</a:t>
            </a:r>
            <a:r>
              <a:rPr kumimoji="1" lang="en-US" altLang="zh-CN" sz="2800" dirty="0" smtClean="0"/>
              <a:t>&amp;</a:t>
            </a:r>
            <a:r>
              <a:rPr kumimoji="1" lang="zh-CN" altLang="en-US" sz="2800" dirty="0" smtClean="0"/>
              <a:t>展示亮点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pPr lvl="1"/>
            <a:r>
              <a:rPr kumimoji="1" lang="zh-CN" altLang="en-US" sz="2400" dirty="0"/>
              <a:t>目标职位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教育背景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实习经历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项目实践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个人技能</a:t>
            </a:r>
            <a:endParaRPr kumimoji="1" lang="en-US" altLang="zh-CN" sz="2400" dirty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多交流、多修改</a:t>
            </a:r>
            <a:endParaRPr kumimoji="1" lang="en-US" altLang="zh-CN" sz="2800" dirty="0"/>
          </a:p>
          <a:p>
            <a:endParaRPr kumimoji="1" lang="en-US" altLang="zh-CN" sz="2800" dirty="0" smtClean="0"/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46" y="0"/>
            <a:ext cx="4844390" cy="6858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面试准备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kumimoji="1" lang="zh-CN" altLang="en-US" sz="2400" dirty="0"/>
              <a:t>基础知识储备</a:t>
            </a:r>
            <a:endParaRPr kumimoji="1" lang="en-US" altLang="zh-CN" sz="2400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endParaRPr kumimoji="1" lang="en-US" altLang="zh-CN" sz="2400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kumimoji="1" lang="zh-CN" altLang="en-US" sz="2400" dirty="0" smtClean="0"/>
              <a:t>熟悉简历中的内容</a:t>
            </a:r>
            <a:endParaRPr kumimoji="1" lang="en-US" altLang="zh-CN" sz="2400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endParaRPr kumimoji="1" lang="en-US" altLang="zh-CN" sz="2400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kumimoji="1" lang="zh-CN" altLang="en-US" sz="2400" dirty="0" smtClean="0"/>
              <a:t>心态平</a:t>
            </a:r>
            <a:r>
              <a:rPr kumimoji="1" lang="zh-CN" altLang="en-US" sz="2400" dirty="0"/>
              <a:t>和</a:t>
            </a:r>
            <a:endParaRPr kumimoji="1" lang="en-US" altLang="zh-CN" sz="2400" dirty="0"/>
          </a:p>
          <a:p>
            <a:endParaRPr kumimoji="1"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 smtClean="0"/>
              <a:t>我的经历</a:t>
            </a:r>
            <a:endParaRPr kumimoji="1" lang="en-US" altLang="zh-CN" sz="2800" b="1" dirty="0" smtClean="0"/>
          </a:p>
          <a:p>
            <a:endParaRPr kumimoji="1" lang="en-US" altLang="zh-CN" sz="2800" b="1" dirty="0"/>
          </a:p>
          <a:p>
            <a:pPr lvl="1"/>
            <a:r>
              <a:rPr kumimoji="1" lang="zh-CN" altLang="en-US" sz="2400" dirty="0" smtClean="0"/>
              <a:t>面试前好好准备</a:t>
            </a:r>
            <a:endParaRPr kumimoji="1" lang="en-US" altLang="zh-CN" sz="2400" dirty="0" smtClean="0"/>
          </a:p>
          <a:p>
            <a:pPr lvl="1"/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面试时随时记录</a:t>
            </a:r>
            <a:endParaRPr kumimoji="1" lang="en-US" altLang="zh-CN" sz="2400" dirty="0" smtClean="0"/>
          </a:p>
          <a:p>
            <a:pPr lvl="1"/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面试后及时总结</a:t>
            </a:r>
            <a:endParaRPr kumimoji="1" lang="en-US" altLang="zh-CN" sz="2400" dirty="0"/>
          </a:p>
          <a:p>
            <a:endParaRPr kumimoji="1"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Baoli SC" charset="-122"/>
                <a:ea typeface="Baoli SC" charset="-122"/>
                <a:cs typeface="Baoli SC" charset="-122"/>
              </a:rPr>
              <a:t>谢谢大家！</a:t>
            </a:r>
            <a:endParaRPr kumimoji="1" lang="zh-CN" altLang="en-US" dirty="0">
              <a:latin typeface="Baoli SC" charset="-122"/>
              <a:ea typeface="Baoli SC" charset="-122"/>
              <a:cs typeface="Baol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270</Words>
  <Application>WPS 演示</Application>
  <PresentationFormat>宽屏</PresentationFormat>
  <Paragraphs>83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Rockwell Extra Bold</vt:lpstr>
      <vt:lpstr>Calibri</vt:lpstr>
      <vt:lpstr>Baoli SC</vt:lpstr>
      <vt:lpstr>Rockwell</vt:lpstr>
      <vt:lpstr>微软雅黑</vt:lpstr>
      <vt:lpstr>Arial Unicode MS</vt:lpstr>
      <vt:lpstr>Segoe Print</vt:lpstr>
      <vt:lpstr>方正姚体</vt:lpstr>
      <vt:lpstr>Rockwell Condensed</vt:lpstr>
      <vt:lpstr>DengXian</vt:lpstr>
      <vt:lpstr>木活字</vt:lpstr>
      <vt:lpstr>求职经验交流分享</vt:lpstr>
      <vt:lpstr>互联网求职</vt:lpstr>
      <vt:lpstr>实习转正</vt:lpstr>
      <vt:lpstr>实习转正</vt:lpstr>
      <vt:lpstr>内推面试</vt:lpstr>
      <vt:lpstr>简历</vt:lpstr>
      <vt:lpstr>面试准备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求职经验交流分享</dc:title>
  <dc:creator>赵梦</dc:creator>
  <cp:lastModifiedBy>admin</cp:lastModifiedBy>
  <cp:revision>13</cp:revision>
  <dcterms:created xsi:type="dcterms:W3CDTF">2016-12-02T01:55:00Z</dcterms:created>
  <dcterms:modified xsi:type="dcterms:W3CDTF">2018-03-17T03:49:04Z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