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89" r:id="rId3"/>
    <p:sldId id="290" r:id="rId4"/>
    <p:sldId id="291" r:id="rId5"/>
    <p:sldId id="260" r:id="rId6"/>
    <p:sldId id="262" r:id="rId7"/>
    <p:sldId id="292" r:id="rId8"/>
    <p:sldId id="293" r:id="rId9"/>
    <p:sldId id="263" r:id="rId10"/>
    <p:sldId id="264" r:id="rId11"/>
    <p:sldId id="265" r:id="rId12"/>
    <p:sldId id="271" r:id="rId13"/>
    <p:sldId id="277" r:id="rId14"/>
    <p:sldId id="278" r:id="rId15"/>
    <p:sldId id="279" r:id="rId16"/>
    <p:sldId id="272" r:id="rId17"/>
    <p:sldId id="282" r:id="rId18"/>
    <p:sldId id="283" r:id="rId19"/>
    <p:sldId id="284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64" autoAdjust="0"/>
  </p:normalViewPr>
  <p:slideViewPr>
    <p:cSldViewPr>
      <p:cViewPr varScale="1">
        <p:scale>
          <a:sx n="56" d="100"/>
          <a:sy n="56" d="100"/>
        </p:scale>
        <p:origin x="18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BDE24-C2E3-473C-84CD-D5DC6BB0D0D0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ED15C-B169-404A-BD80-530259F23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ED15C-B169-404A-BD80-530259F237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8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ED15C-B169-404A-BD80-530259F237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7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ED15C-B169-404A-BD80-530259F237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7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ED15C-B169-404A-BD80-530259F237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0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29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5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4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2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4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7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3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877C-C575-4DFB-BBDD-FFD7F2899E8A}" type="datetimeFigureOut">
              <a:rPr lang="zh-CN" altLang="en-US" smtClean="0"/>
              <a:t>2017/3/24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AEB319-6099-48DD-BDD7-C9E78E71F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1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coder.com/" TargetMode="External"/><Relationship Id="rId2" Type="http://schemas.openxmlformats.org/officeDocument/2006/relationships/hyperlink" Target="http://www.leetcod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96144" y="239848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求职经历分享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90056" y="4437112"/>
            <a:ext cx="3168352" cy="50405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分享人</a:t>
            </a:r>
            <a:r>
              <a:rPr lang="zh-CN" altLang="en-US" sz="1800" dirty="0" smtClean="0">
                <a:solidFill>
                  <a:schemeClr val="tx1"/>
                </a:solidFill>
              </a:rPr>
              <a:t>：谢晓龙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7664" y="3861048"/>
            <a:ext cx="6912768" cy="144016"/>
            <a:chOff x="1547664" y="3789040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47664" y="3789040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23928" y="3933056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数据结构和算法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288032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不同职位对算法的要求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99792" y="3669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前端，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959768" y="292494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低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59768" y="544522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高</a:t>
            </a:r>
          </a:p>
        </p:txBody>
      </p:sp>
      <p:sp>
        <p:nvSpPr>
          <p:cNvPr id="4" name="燕尾形 3"/>
          <p:cNvSpPr/>
          <p:nvPr/>
        </p:nvSpPr>
        <p:spPr>
          <a:xfrm rot="5400000">
            <a:off x="461629" y="4329101"/>
            <a:ext cx="1368150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28182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测试，运维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44371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后台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92" y="527451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算法工程师，大数据，数据挖掘，机器学习，广告推荐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843808" y="3187546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843808" y="4005064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843808" y="4792320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数据结构和算法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2880320" cy="4024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需要掌握的内容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851756" y="2924944"/>
            <a:ext cx="587896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基础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59768" y="579343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难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281609" y="4509121"/>
            <a:ext cx="1728190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5770" y="2564904"/>
            <a:ext cx="523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链表、队列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栈的概念和基本操作，所有排序算法的原理和时间复杂度，字符串简单操作，二叉树基础，二分查找，哈希表原理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3090" y="3786500"/>
            <a:ext cx="523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链表、队列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栈的复杂操作和应用，手写快排、堆排、归并排序，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，二叉树非递归先中后序遍历，层序遍历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8810" y="4997862"/>
            <a:ext cx="526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动态规划，贪心，回溯，图的基础，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，二叉搜索树、红黑树、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树的概念和性质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8810" y="5866239"/>
            <a:ext cx="526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线段树，字典树，树形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，图的最小生成树，单源最短路径，最大流最小割，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树、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树，斐波那契堆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699792" y="3488234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699792" y="4709830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699792" y="5634938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并发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5576" y="1772816"/>
            <a:ext cx="64807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什么是死锁，场景，避免和解决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CVS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操作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什么是线程，线程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生命周期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4. java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如何使用多线程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什么是守护线程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如何安全终止线程，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resume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suspend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及其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缺点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7. volatile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关键字，是否保证原子性，优缺点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join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的使用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ThreadLocal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原理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10. synchronized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wait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notify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11. Lock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接口，可重入锁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ReentrantLock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、读写锁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ReadWriteLock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ReentrantLock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的区别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ConcurrentHashMap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的实现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原理以及与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SynchronizedMap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的区别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阻塞队列的实现原理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CountDownLatch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CyclicBarrier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Semaphore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16.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线程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池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原理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17. Executor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框架与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FutureTask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18.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单例模式的多种写法（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DCL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重要）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19.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生产者与消费者模型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操作系统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+Linux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294" name="Picture 6" descr="http://www.greenxiazai.com/soft/UploadPic/2012-7/20127819824876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26" y="1894912"/>
            <a:ext cx="277007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59732" y="5566781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鸟哥的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私房菜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操作系统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+Linux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9592" y="2284417"/>
            <a:ext cx="3672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进程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的几种状态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几种通信方式。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什么是虚拟内存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段存储，页存储，段页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存储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虚拟地址、逻辑地址、线性地址、物理地址的区别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进程与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线程的区别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进程调度的一些算法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策略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信号量和互斥量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死锁的必要条件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，死锁的检测和恢复，避免和预防。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网络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497455" y="1705131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次握手和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次挥手过程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响应报文格式及各种响应码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请求报文格式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Http1.1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Http1.0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的区别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怎么处理长连接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地址分类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OSI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各层的结构与功能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Ping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的整个过程。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ICMP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报文是什么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区别及其各自优缺点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数据报格式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拥塞控制和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流量控制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解释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ARP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DNS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ttp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ttps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区别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打开一个网页，整个过程使用到哪些协议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滑动窗口与回退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针协议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路由器与交换机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区别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区别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数据库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63688" y="1956268"/>
            <a:ext cx="360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实体和属性，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E-R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图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/>
              <a:t>数据库</a:t>
            </a:r>
            <a:r>
              <a:rPr lang="zh-CN" altLang="en-US" sz="1600" dirty="0" smtClean="0"/>
              <a:t>的三</a:t>
            </a:r>
            <a:r>
              <a:rPr lang="zh-CN" altLang="en-US" sz="1600" dirty="0"/>
              <a:t>级模式、二级</a:t>
            </a:r>
            <a:r>
              <a:rPr lang="zh-CN" altLang="en-US" sz="1600" dirty="0" smtClean="0"/>
              <a:t>映象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/>
              <a:t>主</a:t>
            </a:r>
            <a:r>
              <a:rPr lang="zh-CN" altLang="en-US" sz="1600" dirty="0" smtClean="0"/>
              <a:t>键和外键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关系数据库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基本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概念，关系的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种基本操作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关系模式的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规范化（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种范式）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函数依赖与候选码的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定义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的定义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数据库中数据查询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数据库查询优化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数据的添加、删除、修改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表的创建、修改表结构、删除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表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索引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的作用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事务的定义和四个性质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触发器定义和分类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内连接、外连接的区别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关于简历上的项目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1988840"/>
            <a:ext cx="76328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不要写任何自己不熟悉的内容，项目很容易被深挖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基于项目写</a:t>
            </a:r>
            <a:r>
              <a:rPr lang="zh-CN" altLang="en-US" sz="1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技术，主动引导面试官对技术的提问</a:t>
            </a:r>
            <a:endParaRPr lang="en-US" altLang="zh-CN" sz="16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u="sng" dirty="0" smtClean="0">
                <a:latin typeface="Times New Roman" pitchFamily="18" charset="0"/>
                <a:cs typeface="Times New Roman" pitchFamily="18" charset="0"/>
              </a:rPr>
              <a:t>没有实战项目或实验室项目没深度怎么办？项目的</a:t>
            </a:r>
            <a:r>
              <a:rPr lang="zh-CN" altLang="en-US" sz="1600" u="sng" dirty="0" smtClean="0">
                <a:latin typeface="Times New Roman" pitchFamily="18" charset="0"/>
                <a:cs typeface="Times New Roman" pitchFamily="18" charset="0"/>
              </a:rPr>
              <a:t>包装</a:t>
            </a:r>
            <a:endParaRPr lang="en-US" altLang="zh-CN" sz="16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关于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笔试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76872"/>
            <a:ext cx="76328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绝大多数笔试形式为，在电脑前，开摄像头（有时还要开语音），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2-3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个小时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一般题型为，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20-40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道选择题（单选，多选，有时有判断），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2-4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道编程题，有时有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1-2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道设计题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选择题一般考查范围，数据结构和算法（典型如栈的进出顺序，二叉树遍历，快排），语言（看程序写结果），技术方向知识，操作系统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数据库，有些公司考智力题（数列找规律等），概率论（阿里很喜欢考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关于面试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76872"/>
            <a:ext cx="763284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面试一般分三种形式，现场面，电话面，视频面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面试时间一般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分钟到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个多小时不等，固定项目：手写算法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面一般不挂人，但也有例外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牛客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网的讨论区有面经分享，很有用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面试官最后问：</a:t>
            </a:r>
            <a:r>
              <a:rPr lang="zh-CN" altLang="en-US" sz="1600" u="sng" dirty="0" smtClean="0">
                <a:latin typeface="Times New Roman" pitchFamily="18" charset="0"/>
                <a:cs typeface="Times New Roman" pitchFamily="18" charset="0"/>
              </a:rPr>
              <a:t>你还有什么想问我的吗？</a:t>
            </a:r>
            <a:endParaRPr lang="en-US" altLang="zh-CN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一些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参考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：您的团队目前在做的方向是什么？团队多少人？分工如何？对于某技术或框架有什么看法？您觉得我今天的面试有什么需要提高或改进的地方（当自己感觉面得不好时）？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找互联网工作的相关问题：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709936" y="248791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一、现在开始准备找互联网工作晚不晚？</a:t>
            </a:r>
          </a:p>
          <a:p>
            <a:r>
              <a:rPr lang="zh-CN" altLang="en-US" dirty="0"/>
              <a:t>二、我该选哪个方向？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	  IOS or </a:t>
            </a:r>
            <a:r>
              <a:rPr lang="zh-CN" altLang="en-US" dirty="0"/>
              <a:t>安卓 </a:t>
            </a:r>
            <a:r>
              <a:rPr lang="en-US" altLang="zh-CN" dirty="0"/>
              <a:t>or java</a:t>
            </a:r>
            <a:r>
              <a:rPr lang="zh-CN" altLang="en-US" dirty="0"/>
              <a:t>、</a:t>
            </a:r>
            <a:r>
              <a:rPr lang="en-US" altLang="zh-CN" dirty="0" err="1"/>
              <a:t>c++</a:t>
            </a:r>
            <a:r>
              <a:rPr lang="zh-CN" altLang="en-US" dirty="0"/>
              <a:t>后台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三、现在如何具体开始准备？</a:t>
            </a:r>
          </a:p>
          <a:p>
            <a:r>
              <a:rPr lang="zh-CN" altLang="en-US" dirty="0"/>
              <a:t>四、关于实习的问题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创业公司 </a:t>
            </a:r>
            <a:r>
              <a:rPr lang="en-US" altLang="zh-CN" dirty="0"/>
              <a:t>or </a:t>
            </a:r>
            <a:r>
              <a:rPr lang="zh-CN" altLang="en-US" dirty="0"/>
              <a:t>大公司？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什么时间去实习？实验室出不去怎么办？</a:t>
            </a:r>
            <a:endParaRPr lang="en-US" altLang="zh-CN" dirty="0"/>
          </a:p>
          <a:p>
            <a:r>
              <a:rPr lang="zh-CN" altLang="en-US" dirty="0"/>
              <a:t>五、面试总结，面试官看重什么？</a:t>
            </a:r>
            <a:endParaRPr lang="en-US" altLang="zh-CN" dirty="0"/>
          </a:p>
          <a:p>
            <a:r>
              <a:rPr lang="zh-CN" altLang="en-US" dirty="0"/>
              <a:t>六、关于</a:t>
            </a:r>
            <a:r>
              <a:rPr lang="en-US" altLang="zh-CN" dirty="0"/>
              <a:t>special offer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2048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方法！毅力！信心！</a:t>
            </a:r>
            <a:r>
              <a:rPr lang="en-US" altLang="zh-CN" sz="54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5400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人之所以能是因为相信能！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592" y="1510105"/>
            <a:ext cx="6912768" cy="144016"/>
            <a:chOff x="1547664" y="3789040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47664" y="3789040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23928" y="3933056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194649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一、现在开始准备</a:t>
            </a:r>
            <a:r>
              <a:rPr lang="zh-CN" altLang="en-US" dirty="0" smtClean="0"/>
              <a:t>找技术（国企或互联网）晚不晚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05407" y="1857152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466880" y="2215953"/>
            <a:ext cx="547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不晚</a:t>
            </a:r>
            <a:r>
              <a:rPr lang="zh-CN" altLang="en-US" dirty="0" smtClean="0">
                <a:solidFill>
                  <a:srgbClr val="FF0000"/>
                </a:solidFill>
              </a:rPr>
              <a:t>！什么时候都不晚，完全</a:t>
            </a:r>
            <a:r>
              <a:rPr lang="zh-CN" altLang="en-US" dirty="0">
                <a:solidFill>
                  <a:srgbClr val="FF0000"/>
                </a:solidFill>
              </a:rPr>
              <a:t>来得及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信心！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毅力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54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90209"/>
            <a:ext cx="6194649" cy="1320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二、技术</a:t>
            </a:r>
            <a:r>
              <a:rPr lang="zh-CN" altLang="en-US" dirty="0"/>
              <a:t>、非技术、互联网、国企？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05407" y="1857152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684478" y="2564904"/>
            <a:ext cx="45704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讨厌技术，不喜欢写代码？</a:t>
            </a:r>
            <a:endParaRPr lang="en-US" altLang="zh-CN" dirty="0" smtClean="0"/>
          </a:p>
          <a:p>
            <a:r>
              <a:rPr lang="zh-CN" altLang="en-US" dirty="0" smtClean="0"/>
              <a:t>不讨厌，但不懂技术？</a:t>
            </a:r>
            <a:endParaRPr lang="en-US" altLang="zh-CN" dirty="0" smtClean="0"/>
          </a:p>
          <a:p>
            <a:r>
              <a:rPr lang="zh-CN" altLang="en-US" dirty="0" smtClean="0"/>
              <a:t>实验室做的不相关？</a:t>
            </a:r>
            <a:endParaRPr lang="en-US" altLang="zh-CN" dirty="0" smtClean="0"/>
          </a:p>
          <a:p>
            <a:r>
              <a:rPr lang="zh-CN" altLang="en-US" dirty="0" smtClean="0"/>
              <a:t>大多数国企：个人觉得，就如同高考、考研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知识储备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95922" y="2046288"/>
            <a:ext cx="2271923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87626" y="1859905"/>
            <a:ext cx="2088231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00734" y="1906995"/>
            <a:ext cx="1815653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数据结构和算法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539553" y="1859905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95922" y="2811463"/>
            <a:ext cx="939776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87626" y="2625080"/>
            <a:ext cx="9001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300734" y="2672170"/>
            <a:ext cx="6995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39552" y="2625080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95921" y="3603551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187625" y="3417168"/>
            <a:ext cx="18002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00733" y="3464258"/>
            <a:ext cx="139906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</a:t>
            </a:r>
            <a:r>
              <a:rPr lang="zh-CN" altLang="en-US" dirty="0" smtClean="0">
                <a:solidFill>
                  <a:schemeClr val="bg1"/>
                </a:solidFill>
              </a:rPr>
              <a:t>方向知识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39552" y="3417168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3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895921" y="4395639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187625" y="4209256"/>
            <a:ext cx="18002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300733" y="4256346"/>
            <a:ext cx="1687092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JVM(Java</a:t>
            </a:r>
            <a:r>
              <a:rPr lang="zh-CN" altLang="en-US" dirty="0" smtClean="0">
                <a:solidFill>
                  <a:schemeClr val="bg1"/>
                </a:solidFill>
              </a:rPr>
              <a:t>方向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39552" y="4209256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4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895922" y="5187727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187626" y="5001344"/>
            <a:ext cx="1296143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300734" y="5048434"/>
            <a:ext cx="1111027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并发编程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39553" y="500134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5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895922" y="5979815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187626" y="5793432"/>
            <a:ext cx="1296143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300734" y="5840522"/>
            <a:ext cx="1111027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设计模式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39553" y="579343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6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299770" y="4395639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591474" y="4209256"/>
            <a:ext cx="1980219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704582" y="4256346"/>
            <a:ext cx="1687091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r>
              <a:rPr lang="en-US" altLang="zh-CN" dirty="0" smtClean="0">
                <a:solidFill>
                  <a:schemeClr val="bg1"/>
                </a:solidFill>
              </a:rPr>
              <a:t>+Linux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943401" y="4209256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7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299770" y="5188174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91475" y="5001791"/>
            <a:ext cx="955734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704582" y="5048881"/>
            <a:ext cx="69952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3401" y="5001791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8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4299770" y="5979468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4591475" y="5793085"/>
            <a:ext cx="1224134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04582" y="5840175"/>
            <a:ext cx="69952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943401" y="5793085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9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9926" y="2627620"/>
            <a:ext cx="412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 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1974" y="3286725"/>
            <a:ext cx="427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 SSH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ObjectiveC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Swift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书籍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31918" y="2031287"/>
            <a:ext cx="632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剑指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、大话数据结构、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从入门到精通、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入门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Java123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Java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编程思想、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0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搜索式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9599" y="174573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15953"/>
            <a:ext cx="576968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搜索式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20312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剑指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、大话数据结构、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5" y="2027623"/>
            <a:ext cx="4667901" cy="44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刷题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9632" y="2795543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2"/>
              </a:rPr>
              <a:t>www.leetcode.com/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——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测试用例多，有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discuss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0248" y="3366532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牛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客网：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hlinkClick r:id="rId3"/>
              </a:rPr>
              <a:t>www.nowcoder.com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——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笔试真题，也有算法题以及收费课程，同时也是一些公司笔试的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重复！！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面试问题也是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这个算法用到什么方法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过程涉及的（排序、取重、排列）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不断完善自己的总结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1297</TotalTime>
  <Words>1172</Words>
  <Application>Microsoft Office PowerPoint</Application>
  <PresentationFormat>全屏显示(4:3)</PresentationFormat>
  <Paragraphs>160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方正姚体</vt:lpstr>
      <vt:lpstr>黑体</vt:lpstr>
      <vt:lpstr>华文新魏</vt:lpstr>
      <vt:lpstr>Arial</vt:lpstr>
      <vt:lpstr>Times New Roman</vt:lpstr>
      <vt:lpstr>Trebuchet MS</vt:lpstr>
      <vt:lpstr>Wingdings 3</vt:lpstr>
      <vt:lpstr>平面</vt:lpstr>
      <vt:lpstr>求职经历分享</vt:lpstr>
      <vt:lpstr>找互联网工作的相关问题： </vt:lpstr>
      <vt:lpstr>一、现在开始准备找技术（国企或互联网）晚不晚？</vt:lpstr>
      <vt:lpstr>二、技术、非技术、互联网、国企？</vt:lpstr>
      <vt:lpstr>知识储备</vt:lpstr>
      <vt:lpstr>书籍</vt:lpstr>
      <vt:lpstr>搜索式</vt:lpstr>
      <vt:lpstr>搜索式</vt:lpstr>
      <vt:lpstr>刷题</vt:lpstr>
      <vt:lpstr>数据结构和算法</vt:lpstr>
      <vt:lpstr>数据结构和算法</vt:lpstr>
      <vt:lpstr>Java并发</vt:lpstr>
      <vt:lpstr>操作系统+Linux</vt:lpstr>
      <vt:lpstr>操作系统+Linux</vt:lpstr>
      <vt:lpstr>网络</vt:lpstr>
      <vt:lpstr>数据库</vt:lpstr>
      <vt:lpstr>关于简历上的项目</vt:lpstr>
      <vt:lpstr>关于笔试</vt:lpstr>
      <vt:lpstr>关于面试</vt:lpstr>
      <vt:lpstr>方法！毅力！信心！ 人之所以能是因为相信能！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USER-</cp:lastModifiedBy>
  <cp:revision>75</cp:revision>
  <dcterms:created xsi:type="dcterms:W3CDTF">2016-11-29T06:12:12Z</dcterms:created>
  <dcterms:modified xsi:type="dcterms:W3CDTF">2017-03-24T12:07:05Z</dcterms:modified>
</cp:coreProperties>
</file>