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607" r:id="rId2"/>
    <p:sldId id="1007" r:id="rId3"/>
    <p:sldId id="1024" r:id="rId4"/>
    <p:sldId id="1027" r:id="rId5"/>
    <p:sldId id="1019" r:id="rId6"/>
    <p:sldId id="996" r:id="rId7"/>
    <p:sldId id="1020" r:id="rId8"/>
    <p:sldId id="1035" r:id="rId9"/>
    <p:sldId id="1017" r:id="rId10"/>
    <p:sldId id="1036" r:id="rId11"/>
    <p:sldId id="1026" r:id="rId12"/>
    <p:sldId id="1038" r:id="rId13"/>
    <p:sldId id="993" r:id="rId1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51" autoAdjust="0"/>
  </p:normalViewPr>
  <p:slideViewPr>
    <p:cSldViewPr>
      <p:cViewPr varScale="1">
        <p:scale>
          <a:sx n="82" d="100"/>
          <a:sy n="82" d="100"/>
        </p:scale>
        <p:origin x="764" y="5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软开中心比较本部来说累一些，下班晚，可能加班，工资高，算是国企中的乙方</a:t>
            </a:r>
          </a:p>
          <a:p>
            <a:r>
              <a:rPr lang="zh-CN" altLang="en-US" dirty="0"/>
              <a:t>软开和本部可以都投，国企有志愿个数，往往只关注第一志愿或者前两个志愿，注意选择</a:t>
            </a:r>
          </a:p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299748B-1A6B-4B94-B982-E2C8837D34CA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299748B-1A6B-4B94-B982-E2C8837D34CA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299748B-1A6B-4B94-B982-E2C8837D34CA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299748B-1A6B-4B94-B982-E2C8837D34CA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78322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2019/12/18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0931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2019/12/18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04902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2019/12/18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2407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2019/12/18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2269;&#20225;&#38754;&#35797;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35203;&#23045;&#24428;-&#21271;&#20140;&#37038;&#30005;&#22823;&#23398;-&#20449;&#24687;&#31185;&#25216;&#23703;.pdf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&#22269;&#20225;&#38754;&#35797;.docx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2555776" y="1975164"/>
            <a:ext cx="3816424" cy="61849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国企求职经验分享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28080" y="3220085"/>
            <a:ext cx="259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洪雪松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致谢顾慧慧同学的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致谢覃娅彬同学的资料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09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595" y="236855"/>
            <a:ext cx="35629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特别技巧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544" y="1131590"/>
            <a:ext cx="8136904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提交简历的地方，一般会有你有什么建议，有什么看法，对岗位对公司有什么兴趣之类的框框，往往我们都是不填的，如果这个公司是你意向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，那请认真洋洋洒洒填个几百字，态度好，可挂可过时候你就过了。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面试评价一般分为几个内容：基础，技术热情，交流和沟通合作能力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面试中，每个回答的问题条例清晰，问题的答案是什么，由那几点，每一点是怎么样的，主次清晰回答清楚。一方面技术问题回答清晰，一方面表达了沟通能力。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对最新的技术发展有所了解，知道很多开源项目，开源网站公众号的名字比如开源中国，掘金，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性问题如果能能结合公司某些特点就结合公司，表达你和公司的切合点，表达你想去的意向，国企初面一般看你想去意向足够强烈就过了。对面试官随便聊的内容加以肯定，如果能举例自己也有这样的经历或者想法更好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礼貌：保持微笑，乐观，离开座位进入座位欠身鞠躬点头，如果聊的很开心，聊天结束还可以表达交流很愉快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5536" y="30965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X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875" y="605790"/>
            <a:ext cx="829246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英语笔试：不会靠运气，总是有点效果的。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面向实习学习：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，博客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个人网站，游戏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项目：无中生有术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刷题与心态：个人只刷了剑指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，所以来不及准备也不用慌，笔试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大法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挖坑术：巧妙挖坑，降低面试难度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面向简历经历：论文，实习，比赛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得罪人题目：选有特殊点的人，不因表现决定。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做一个人渣：作为菜鸡就要多多多的投，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有了就拿，凭本事面的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，凭什么不让我咕</a:t>
            </a:r>
          </a:p>
        </p:txBody>
      </p:sp>
      <p:sp>
        <p:nvSpPr>
          <p:cNvPr id="2" name="矩形 1"/>
          <p:cNvSpPr/>
          <p:nvPr/>
        </p:nvSpPr>
        <p:spPr>
          <a:xfrm>
            <a:off x="1322070" y="175260"/>
            <a:ext cx="300164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特殊章节</a:t>
            </a:r>
            <a:endParaRPr lang="zh-CN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矩形 2"/>
          <p:cNvSpPr/>
          <p:nvPr/>
        </p:nvSpPr>
        <p:spPr>
          <a:xfrm>
            <a:off x="1331595" y="236855"/>
            <a:ext cx="35629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544" y="1131590"/>
            <a:ext cx="8136904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http://cmsblogs.com/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https://www.cnblogs.com/dolphin0520/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海子的博客</a:t>
            </a:r>
            <a:endParaRPr sz="16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https://github.com/cyc2018/cs-notes 计算机基础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https://blog.csdn.net/baidu_26954625/article/details/90513746 我的博客上一个推荐资料的页面，剩下的点进去自己看吧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https://blog.csdn.net/baidu_26954625/article/details/88420702 个人整理的我们这届字节，阿里，腾讯实习时候的面试题目，可以参考一下查漏补缺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6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到了二月份，记得面向面经学习，别抱着书看了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3635896" y="2139702"/>
            <a:ext cx="2520280" cy="6196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谢谢大家！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595" y="236855"/>
            <a:ext cx="360044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（庄和饼）</a:t>
            </a:r>
            <a:endParaRPr lang="zh-CN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085" y="667385"/>
            <a:ext cx="829246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银行类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国行：工行，农行，中国银行，建行，邮储，交通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三大政策银行：国开行，农发行，进出口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央类：中国人民银行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商业银行：招行，浦发，光大，兴业，中信，民生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软开中心：招银网络科技，农行软开，建信金科，工行软开，中行软开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运营商类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移动，联通，电信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软开：运营商研究院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其他国企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国家电网，证券类，研究所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公务员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085" y="771525"/>
            <a:ext cx="829246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六级！！！！！！如果没过可以用托业，托福，雅思，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等替代，有意向国企尽快准备。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亲属回避：会查询是否有亲属在相关银行工作，如果有简历基本过不去的。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技术： 如果选择国企，那么建议技术方面 后端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国企面试比较务实，就问你会什么语言，而且很喜欢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，喜欢听起来贼高大上的东西，所以算法和后台面起来更容易。如果准备后端的话，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国企大部分对技术需求不高，准备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 action="ppaction://hlinkfile"/>
              </a:rPr>
              <a:t>笔记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中的技术知识应该足够了，嗯，如果你是个后台，那笔记只能让你勉强入个门。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leetcode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的话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不刷都行，国企没什么算法需求，剑指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和排序背下来就差不多了</a:t>
            </a:r>
          </a:p>
        </p:txBody>
      </p:sp>
      <p:sp>
        <p:nvSpPr>
          <p:cNvPr id="2" name="矩形 1"/>
          <p:cNvSpPr/>
          <p:nvPr/>
        </p:nvSpPr>
        <p:spPr>
          <a:xfrm>
            <a:off x="1331595" y="236855"/>
            <a:ext cx="255905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应聘前准备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605" y="771525"/>
            <a:ext cx="8292465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6月初-8月初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如果你在国企实习的话，上上分，摸摸鱼，写写新简历，多跟领导和组里同事搞搞关系，多买点零食水果分一分，态度良好争取转正，最好有个记日报周报习惯，不用写太多，就写一下干了什么，日后好写简历。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8月初-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月初 秋招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月初要开始准备面试，互联网提前批开始了，如果想拿个offer爽一下加个分的小伙伴，一定要八月份参加提前批，不然后面9月坑真的少了很多很多。9月海投一波简历，各类国企都投投，同时记得刷行测，然后参加国企笔试面试，流程很长，有些会到12月</a:t>
            </a:r>
          </a:p>
        </p:txBody>
      </p:sp>
      <p:sp>
        <p:nvSpPr>
          <p:cNvPr id="2" name="矩形 1"/>
          <p:cNvSpPr/>
          <p:nvPr/>
        </p:nvSpPr>
        <p:spPr>
          <a:xfrm>
            <a:off x="1331595" y="236855"/>
            <a:ext cx="300164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时间节点与安排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36557"/>
            <a:ext cx="201622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endParaRPr lang="zh-CN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987425"/>
            <a:ext cx="784987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递交电子简历建议使用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格式，建议两页，彩色打印，结构布局清晰好看，记得包含一张好看的照片。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简历内容包括个人信息、教育背景、实习经历、项目经历、科研成果、专业技能、获奖情况、在校实践、自我评价与兴趣爱好。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国企一般有自己的简历模板，但如果是可以自带简历的面试比如初面，好看的简历能留下好印象，所以认真调整格式。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如果简历上写了面试城市，岗位，请在面试前查一下是否和本次面试的公司匹配，不匹配记得去之前修改。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建立内容尽可能详细清楚，因为人家一般没什么兴趣问，就是看看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简历样式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1640" y="236557"/>
            <a:ext cx="201622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笔试</a:t>
            </a:r>
          </a:p>
        </p:txBody>
      </p:sp>
      <p:sp>
        <p:nvSpPr>
          <p:cNvPr id="17" name="矩形 16"/>
          <p:cNvSpPr/>
          <p:nvPr/>
        </p:nvSpPr>
        <p:spPr>
          <a:xfrm>
            <a:off x="575556" y="987574"/>
            <a:ext cx="7992888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16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行测，英语，奇怪的银行考题（找不同追动态什么的），性格测试，计算机专业题目，对该公司的了解（企业文化），时事政治金融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16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行测：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喜哥行测，全国银行招聘考试一本通，还有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银行帮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英语：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我是真不会，六级封顶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就不给大家经验了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计算机专业题目：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ok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的话，大概率能拿满</a:t>
            </a:r>
            <a:endParaRPr lang="zh-CN" altLang="en-US" sz="16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对该公司的了解（企业文化）：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笔试面试前，如果是你的意向公司，一定准备该公司企业文化，自己百度一下成立时间，口号，五百强第几名，最近发展战略什么乱七八糟的，进门有小报纸，里面也有公司信息。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时事政治金融：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看个人底子，关注一下这些就好，不用刻意，一般没几个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性格测试：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侧重点选的阳光积极就可以，真实选择，不然容易因为重复题目答案不合挂掉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06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595" y="236855"/>
            <a:ext cx="35629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面试准备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544" y="1131590"/>
            <a:ext cx="8136904" cy="204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国企的面试一般是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轮左右，初面终面体检。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初面可能会问一些技术问题，一般都问的很简单，很浅，甚至都不问什么技术，所以不用慌，照着基础知识背一背就好了。只要有项目有基础肯定没问题，至于没项目，自己写个实验室项目，吃透就可以了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面试前背一背自己准备的</a:t>
            </a: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国企常见问题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面国企的面试，如果能记一记公司企业文化，战略，然后答某些题目的时候融合进去，是一个十分好的选择，能让面试官感受到你的态度。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07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595" y="236855"/>
            <a:ext cx="356298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面试准备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544" y="1131590"/>
            <a:ext cx="8136904" cy="35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初面常会问你为什么要来某个城市，最好理由充分，比如杭州北京，你有个男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女朋友在这个城市就是加分项，所以实在不知道答啥，就有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女朋友就完事了，没有的也可以有，懂了吧。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自我介绍：准备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分钟的自我介绍，背熟了！！！！！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形式：半结构面试，无领导小组讨论，前面类型的面试，就认真听，善于总结，正常的回答问题就好，表现你认真倾听的态度就可以了。无领导小组讨论一般是给你个话题，比如移动银行，然后一篇文章介绍这个概念，然后让你提出看法，第一个回答的人比较吃亏，但回答好了很出彩容易被记住，记得条理清晰，控制好时间。然后就是小组制作环节，让你做个车做个塔什么的，在其中表现出彩基本是能过得，只要活跃一点就好了，另外负责人一般有很多人抢，抢不过给他们就完事，只要每次都提出很有价值的观点一样出彩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面国企的面试，如果能记一记公司企业文化，战略，然后答某些题目的时候融合进去，是一个十分好的选择，能让面试官感受到你的态度。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640" y="236557"/>
            <a:ext cx="201622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几点建议</a:t>
            </a:r>
            <a:endParaRPr lang="zh-CN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540" y="795433"/>
            <a:ext cx="82809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正装！正装！正装！面试一定穿正装，这是一个态度问题，虽然没有正装往往也能过，但建议谨小慎微，凡是国企面试一定正装。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面完多总结自己面试表现，没答好的问题或者没见过的问题记下来，下次好好答就行。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态度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态度大于一切，不管优秀不优秀，能力如何，态度不好肯定没戏，国企就这么佛，所以一定要有好的态度和精神面貌，阳光乐观，积极有礼貌。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4.心态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一般来说发的比较晚，比如建行移动等都到了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月，所以不要着急，心态平和一些。</a:t>
            </a:r>
          </a:p>
        </p:txBody>
      </p:sp>
      <p:sp>
        <p:nvSpPr>
          <p:cNvPr id="5" name="椭圆 4"/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08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1940</Words>
  <Application>Microsoft Office PowerPoint</Application>
  <PresentationFormat>全屏显示(16:9)</PresentationFormat>
  <Paragraphs>107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QYB</cp:lastModifiedBy>
  <cp:revision>475</cp:revision>
  <dcterms:created xsi:type="dcterms:W3CDTF">2014-11-09T01:07:00Z</dcterms:created>
  <dcterms:modified xsi:type="dcterms:W3CDTF">2019-12-18T08:35:11Z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