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BF70-8C48-4A6F-89A6-D6F7D0E5DD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5663F-A4F0-45C6-B39C-C3919770A1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4933" y="1617133"/>
            <a:ext cx="1145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/>
              <a:t>经验分享</a:t>
            </a:r>
            <a:endParaRPr lang="en-US" altLang="zh-CN" sz="6000"/>
          </a:p>
          <a:p>
            <a:pPr algn="r"/>
            <a:r>
              <a:rPr lang="en-US" altLang="zh-CN" sz="6000"/>
              <a:t>--</a:t>
            </a:r>
            <a:r>
              <a:rPr lang="zh-CN" altLang="en-US" sz="6000"/>
              <a:t>算法方向</a:t>
            </a:r>
            <a:endParaRPr lang="zh-CN" altLang="en-US" sz="6000"/>
          </a:p>
        </p:txBody>
      </p:sp>
      <p:sp>
        <p:nvSpPr>
          <p:cNvPr id="5" name="文本框 4"/>
          <p:cNvSpPr txBox="1"/>
          <p:nvPr/>
        </p:nvSpPr>
        <p:spPr>
          <a:xfrm>
            <a:off x="9465733" y="4504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      郭优</a:t>
            </a:r>
            <a:endParaRPr lang="en-US" altLang="zh-CN" sz="2000"/>
          </a:p>
          <a:p>
            <a:r>
              <a:rPr lang="zh-CN" altLang="en-US" sz="2000"/>
              <a:t>导师：商彦磊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0400" y="770467"/>
            <a:ext cx="111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找实习前：无论文、无实习经历、无比赛名次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60400" y="2967335"/>
            <a:ext cx="111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找工作前：论文在投、一段实习经历、无比赛名次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60400" y="1756601"/>
            <a:ext cx="111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实习：新东方</a:t>
            </a:r>
            <a:r>
              <a:rPr lang="en-US" altLang="zh-CN" sz="2400"/>
              <a:t>AI</a:t>
            </a:r>
            <a:r>
              <a:rPr lang="zh-CN" altLang="en-US" sz="2400"/>
              <a:t>研究院（人工智能</a:t>
            </a:r>
            <a:r>
              <a:rPr lang="en-US" altLang="zh-CN" sz="2400"/>
              <a:t>+</a:t>
            </a:r>
            <a:r>
              <a:rPr lang="zh-CN" altLang="en-US" sz="2400"/>
              <a:t>教育）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60400" y="3947236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offer</a:t>
            </a:r>
            <a:r>
              <a:rPr lang="zh-CN" altLang="en-US" sz="2400"/>
              <a:t>：小米（相机部）、海康威视（杭研院）、</a:t>
            </a:r>
            <a:endParaRPr lang="en-US" altLang="zh-CN" sz="2400"/>
          </a:p>
          <a:p>
            <a:r>
              <a:rPr lang="en-US" altLang="zh-CN" sz="2400"/>
              <a:t>           </a:t>
            </a:r>
            <a:r>
              <a:rPr lang="zh-CN" altLang="en-US" sz="2400"/>
              <a:t>华为（中央软件院）、字节跳动（搜索部）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660400" y="5625868"/>
            <a:ext cx="1112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算法找工作：论文 </a:t>
            </a:r>
            <a:r>
              <a:rPr lang="en-US" altLang="zh-CN" sz="2400"/>
              <a:t>&gt; </a:t>
            </a:r>
            <a:r>
              <a:rPr lang="zh-CN" altLang="en-US" sz="2400"/>
              <a:t>实习经历</a:t>
            </a:r>
            <a:r>
              <a:rPr lang="en-US" altLang="zh-CN" sz="2400"/>
              <a:t>(</a:t>
            </a:r>
            <a:r>
              <a:rPr lang="zh-CN" altLang="en-US" sz="2400"/>
              <a:t>或学校项目</a:t>
            </a:r>
            <a:r>
              <a:rPr lang="en-US" altLang="zh-CN" sz="2400"/>
              <a:t>) &gt; </a:t>
            </a:r>
            <a:r>
              <a:rPr lang="zh-CN" altLang="en-US" sz="2400"/>
              <a:t>比赛名次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0033" y="719666"/>
            <a:ext cx="1081193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</a:t>
            </a:r>
            <a:r>
              <a:rPr lang="zh-CN" altLang="en-US" sz="2800"/>
              <a:t>、定位好自己的方向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/>
              <a:t>首先明确，真的要找算法？</a:t>
            </a:r>
            <a:endParaRPr lang="en-US" altLang="zh-CN" sz="2800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主要有</a:t>
            </a:r>
            <a:r>
              <a:rPr lang="en-US" altLang="zh-CN" sz="2000"/>
              <a:t>CV</a:t>
            </a:r>
            <a:r>
              <a:rPr lang="zh-CN" altLang="en-US" sz="2000"/>
              <a:t>，</a:t>
            </a:r>
            <a:r>
              <a:rPr lang="en-US" altLang="zh-CN" sz="2000"/>
              <a:t>NLP</a:t>
            </a:r>
            <a:r>
              <a:rPr lang="zh-CN" altLang="en-US" sz="2000"/>
              <a:t>，推荐，</a:t>
            </a:r>
            <a:r>
              <a:rPr lang="en-US" altLang="zh-CN" sz="2000"/>
              <a:t>SLAM</a:t>
            </a:r>
            <a:r>
              <a:rPr lang="zh-CN" altLang="en-US" sz="2000"/>
              <a:t>等</a:t>
            </a:r>
            <a:endParaRPr lang="en-US" altLang="zh-CN" sz="2000"/>
          </a:p>
          <a:p>
            <a:r>
              <a:rPr lang="en-US" altLang="zh-CN" sz="2000"/>
              <a:t>CV</a:t>
            </a:r>
            <a:r>
              <a:rPr lang="zh-CN" altLang="en-US" sz="2000"/>
              <a:t>方向分支：图像分类、目标检测、图像生成、人脸相关、超分辨重建、风格迁移等</a:t>
            </a:r>
            <a:endParaRPr lang="en-US" altLang="zh-CN" sz="2000"/>
          </a:p>
          <a:p>
            <a:r>
              <a:rPr lang="zh-CN" altLang="en-US" sz="2000"/>
              <a:t>（选择的方向未必是你最终找工作要做的方向，但一定要有一个或几个熟悉的领域）</a:t>
            </a: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zh-CN" altLang="en-US" sz="2400"/>
              <a:t>实习如果没有大厂</a:t>
            </a:r>
            <a:r>
              <a:rPr lang="en-US" altLang="zh-CN" sz="2400"/>
              <a:t>offer</a:t>
            </a:r>
            <a:r>
              <a:rPr lang="zh-CN" altLang="en-US" sz="2400"/>
              <a:t>，建议选择工作内容与自身贴近的（小论文或者毕设）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2533" y="313266"/>
            <a:ext cx="1144693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2</a:t>
            </a:r>
            <a:r>
              <a:rPr lang="zh-CN" altLang="en-US" sz="2400"/>
              <a:t>、代码能力</a:t>
            </a:r>
            <a:endParaRPr lang="en-US" altLang="zh-CN" sz="2400"/>
          </a:p>
          <a:p>
            <a:endParaRPr lang="en-US" altLang="zh-CN"/>
          </a:p>
          <a:p>
            <a:r>
              <a:rPr lang="zh-CN" altLang="en-US"/>
              <a:t>近几年对代码要求比较高，大多数厂每一轮面试都要求手撕代码，但难度会有差异。（一般对语言没有限制）</a:t>
            </a:r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建议：</a:t>
            </a:r>
            <a:r>
              <a:rPr lang="zh-CN" altLang="en-US"/>
              <a:t>尽早刷</a:t>
            </a:r>
            <a:r>
              <a:rPr lang="en-US" altLang="zh-CN"/>
              <a:t>leetcode</a:t>
            </a:r>
            <a:r>
              <a:rPr lang="zh-CN" altLang="en-US"/>
              <a:t>（博客记录）、剑指</a:t>
            </a:r>
            <a:r>
              <a:rPr lang="en-US" altLang="zh-CN"/>
              <a:t>offer</a:t>
            </a:r>
            <a:r>
              <a:rPr lang="zh-CN" altLang="en-US"/>
              <a:t>刷烂、牛客网面经（面试前针对具体公司刷）</a:t>
            </a:r>
            <a:endParaRPr lang="en-US" altLang="zh-CN"/>
          </a:p>
          <a:p>
            <a:r>
              <a:rPr lang="zh-CN" altLang="en-US"/>
              <a:t>单纯应对面试：剑指</a:t>
            </a:r>
            <a:r>
              <a:rPr lang="en-US" altLang="zh-CN"/>
              <a:t>offer &gt; </a:t>
            </a:r>
            <a:r>
              <a:rPr lang="zh-CN" altLang="en-US"/>
              <a:t>面经 </a:t>
            </a:r>
            <a:r>
              <a:rPr lang="en-US" altLang="zh-CN"/>
              <a:t>&gt; leetcode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常考：</a:t>
            </a:r>
            <a:r>
              <a:rPr lang="zh-CN" altLang="en-US"/>
              <a:t>简单排序的变种（链表归并、两个堆求中位数）、贪心算法（背包最大价值）、二分法的变种、</a:t>
            </a:r>
            <a:endParaRPr lang="en-US" altLang="zh-CN"/>
          </a:p>
          <a:p>
            <a:r>
              <a:rPr lang="zh-CN" altLang="en-US"/>
              <a:t>            回溯法（子集、排列数）、动态规划（最小编辑距离、最长公共子序列</a:t>
            </a:r>
            <a:r>
              <a:rPr lang="en-US" altLang="zh-CN"/>
              <a:t>/</a:t>
            </a:r>
            <a:r>
              <a:rPr lang="zh-CN" altLang="en-US"/>
              <a:t>子串、）</a:t>
            </a:r>
            <a:endParaRPr lang="en-US" altLang="zh-CN"/>
          </a:p>
          <a:p>
            <a:endParaRPr lang="en-US" altLang="zh-CN" sz="2000"/>
          </a:p>
          <a:p>
            <a:r>
              <a:rPr lang="zh-CN" altLang="en-US" sz="2000"/>
              <a:t>数据结构：</a:t>
            </a:r>
            <a:r>
              <a:rPr lang="zh-CN" altLang="en-US"/>
              <a:t>二叉树 </a:t>
            </a:r>
            <a:r>
              <a:rPr lang="en-US" altLang="zh-CN"/>
              <a:t>&gt; </a:t>
            </a:r>
            <a:r>
              <a:rPr lang="zh-CN" altLang="en-US"/>
              <a:t>链表 </a:t>
            </a:r>
            <a:r>
              <a:rPr lang="en-US" altLang="zh-CN"/>
              <a:t>&gt; </a:t>
            </a:r>
            <a:r>
              <a:rPr lang="zh-CN" altLang="en-US"/>
              <a:t>数组、栈 </a:t>
            </a:r>
            <a:r>
              <a:rPr lang="en-US" altLang="zh-CN"/>
              <a:t>&gt; </a:t>
            </a:r>
            <a:r>
              <a:rPr lang="zh-CN" altLang="en-US"/>
              <a:t>图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可能会考相关领域的代码：</a:t>
            </a:r>
            <a:r>
              <a:rPr lang="en-US" altLang="zh-CN"/>
              <a:t>NMS</a:t>
            </a:r>
            <a:r>
              <a:rPr lang="zh-CN" altLang="en-US"/>
              <a:t>（非极大值抑制）、</a:t>
            </a:r>
            <a:r>
              <a:rPr lang="en-US" altLang="zh-CN"/>
              <a:t>BN</a:t>
            </a:r>
            <a:r>
              <a:rPr lang="zh-CN" altLang="en-US"/>
              <a:t>（批量归一化）、矩阵相关（矩阵相乘、实现卷积）</a:t>
            </a:r>
            <a:endParaRPr lang="en-US" altLang="zh-CN"/>
          </a:p>
          <a:p>
            <a:r>
              <a:rPr lang="zh-CN" altLang="en-US"/>
              <a:t>                                            概率论相关</a:t>
            </a:r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智力题：</a:t>
            </a:r>
            <a:r>
              <a:rPr lang="zh-CN" altLang="en-US"/>
              <a:t>高楼扔鸡蛋，</a:t>
            </a:r>
            <a:r>
              <a:rPr lang="en-US" altLang="zh-CN"/>
              <a:t>n</a:t>
            </a:r>
            <a:r>
              <a:rPr lang="zh-CN" altLang="en-US"/>
              <a:t>匹马赛跑，两人拿石子，坐椅子等等（很难通过临场发挥求解，多看面经以及相关整合的博客。   多画图、尝试转化为递推公式、反向推导）</a:t>
            </a:r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总结：</a:t>
            </a:r>
            <a:r>
              <a:rPr lang="zh-CN" altLang="en-US"/>
              <a:t>多刷题的同时最好能够记录下来，自己多总结加深理解，时间、空间复杂度及优化问题。 </a:t>
            </a:r>
            <a:endParaRPr lang="en-US" altLang="zh-CN"/>
          </a:p>
          <a:p>
            <a:r>
              <a:rPr lang="en-US" altLang="zh-CN"/>
              <a:t>            </a:t>
            </a:r>
            <a:r>
              <a:rPr lang="zh-CN" altLang="en-US"/>
              <a:t>平时多手写代码，熟悉一下。       智力题随缘。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766" y="245533"/>
            <a:ext cx="11692467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3</a:t>
            </a:r>
            <a:r>
              <a:rPr lang="zh-CN" altLang="en-US" sz="2400"/>
              <a:t>、专业知识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基础：</a:t>
            </a:r>
            <a:r>
              <a:rPr lang="zh-CN" altLang="en-US"/>
              <a:t>机器学习的基础知识和概率论（西瓜书、统计学习方法）、深度学习课程（</a:t>
            </a:r>
            <a:r>
              <a:rPr lang="en-US" altLang="zh-CN"/>
              <a:t>cs231n</a:t>
            </a:r>
            <a:r>
              <a:rPr lang="zh-CN" altLang="en-US"/>
              <a:t>）、对卷积过程的理解、神经网络主要结构的演变（</a:t>
            </a:r>
            <a:r>
              <a:rPr lang="en-US" altLang="zh-CN"/>
              <a:t>Alexnet</a:t>
            </a:r>
            <a:r>
              <a:rPr lang="zh-CN" altLang="en-US"/>
              <a:t>、</a:t>
            </a:r>
            <a:r>
              <a:rPr lang="en-US" altLang="zh-CN"/>
              <a:t>VGG</a:t>
            </a:r>
            <a:r>
              <a:rPr lang="zh-CN" altLang="en-US"/>
              <a:t>、</a:t>
            </a:r>
            <a:r>
              <a:rPr lang="en-US" altLang="zh-CN"/>
              <a:t>Inception</a:t>
            </a:r>
            <a:r>
              <a:rPr lang="zh-CN" altLang="en-US"/>
              <a:t>、</a:t>
            </a:r>
            <a:r>
              <a:rPr lang="en-US" altLang="zh-CN"/>
              <a:t>DenseNet</a:t>
            </a:r>
            <a:r>
              <a:rPr lang="zh-CN" altLang="en-US"/>
              <a:t>、</a:t>
            </a:r>
            <a:r>
              <a:rPr lang="en-US" altLang="zh-CN"/>
              <a:t>ResNet</a:t>
            </a:r>
            <a:r>
              <a:rPr lang="zh-CN" altLang="en-US"/>
              <a:t>、所研究领域较新的结构）、反向传播的推导、数据集预处理、解决过拟合、</a:t>
            </a:r>
            <a:r>
              <a:rPr lang="en-US" altLang="zh-CN"/>
              <a:t>L1</a:t>
            </a:r>
            <a:r>
              <a:rPr lang="zh-CN" altLang="en-US"/>
              <a:t>和</a:t>
            </a:r>
            <a:r>
              <a:rPr lang="en-US" altLang="zh-CN"/>
              <a:t>L2</a:t>
            </a:r>
            <a:r>
              <a:rPr lang="zh-CN" altLang="en-US"/>
              <a:t>正则化、激活函数、</a:t>
            </a:r>
            <a:r>
              <a:rPr lang="en-US" altLang="zh-CN"/>
              <a:t>BN</a:t>
            </a:r>
            <a:r>
              <a:rPr lang="zh-CN" altLang="en-US"/>
              <a:t>、反卷积、各种梯度下降方法等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相关领域：</a:t>
            </a:r>
            <a:r>
              <a:rPr lang="zh-CN" altLang="en-US"/>
              <a:t>目标检测（</a:t>
            </a:r>
            <a:r>
              <a:rPr lang="en-US" altLang="zh-CN"/>
              <a:t>RCNN</a:t>
            </a:r>
            <a:r>
              <a:rPr lang="zh-CN" altLang="en-US"/>
              <a:t>系列、</a:t>
            </a:r>
            <a:r>
              <a:rPr lang="en-US" altLang="zh-CN"/>
              <a:t>yolo</a:t>
            </a:r>
            <a:r>
              <a:rPr lang="zh-CN" altLang="en-US"/>
              <a:t>、</a:t>
            </a:r>
            <a:r>
              <a:rPr lang="en-US" altLang="zh-CN"/>
              <a:t>SSD</a:t>
            </a:r>
            <a:r>
              <a:rPr lang="zh-CN" altLang="en-US"/>
              <a:t>）   风格迁移（</a:t>
            </a:r>
            <a:r>
              <a:rPr lang="en-US" altLang="zh-CN"/>
              <a:t>CycleGAN</a:t>
            </a:r>
            <a:r>
              <a:rPr lang="zh-CN" altLang="en-US"/>
              <a:t>、</a:t>
            </a:r>
            <a:r>
              <a:rPr lang="en-US" altLang="zh-CN"/>
              <a:t>WCT</a:t>
            </a:r>
            <a:r>
              <a:rPr lang="zh-CN" altLang="en-US"/>
              <a:t>、</a:t>
            </a:r>
            <a:r>
              <a:rPr lang="en-US" altLang="zh-CN"/>
              <a:t>AdaIN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所研究领域的发展过程，多读论文看代码，理解每篇论文中网络结构的改进、损失函数的改进</a:t>
            </a:r>
            <a:endParaRPr lang="en-US" altLang="zh-CN"/>
          </a:p>
          <a:p>
            <a:r>
              <a:rPr lang="zh-CN" altLang="en-US"/>
              <a:t>（有助于写小论文和大论文）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其它：</a:t>
            </a:r>
            <a:r>
              <a:rPr lang="zh-CN" altLang="en-US"/>
              <a:t>对热门领域有一定的了解（面试中可能会问到，加分项）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建议：</a:t>
            </a:r>
            <a:r>
              <a:rPr lang="zh-CN" altLang="en-US"/>
              <a:t>平时积累（书、论文、公众号、博客）   应对面试（牛客面经）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总结：</a:t>
            </a:r>
            <a:r>
              <a:rPr lang="zh-CN" altLang="en-US"/>
              <a:t>主要靠平时的积累，同样建议博客记录。面经非常重要，常问的点并不多。纯概率论的问题也会遇到，难易看缘分。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4"/>
          <a:stretch>
            <a:fillRect/>
          </a:stretch>
        </p:blipFill>
        <p:spPr>
          <a:xfrm>
            <a:off x="514960" y="457693"/>
            <a:ext cx="4810573" cy="573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40" b="3148"/>
          <a:stretch>
            <a:fillRect/>
          </a:stretch>
        </p:blipFill>
        <p:spPr>
          <a:xfrm>
            <a:off x="6036732" y="824891"/>
            <a:ext cx="4275748" cy="52082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4" b="20943"/>
          <a:stretch>
            <a:fillRect/>
          </a:stretch>
        </p:blipFill>
        <p:spPr>
          <a:xfrm>
            <a:off x="545200" y="230715"/>
            <a:ext cx="3391799" cy="629788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/>
          <a:stretch>
            <a:fillRect/>
          </a:stretch>
        </p:blipFill>
        <p:spPr>
          <a:xfrm>
            <a:off x="6784920" y="230715"/>
            <a:ext cx="3391799" cy="6228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133" y="426578"/>
            <a:ext cx="1124373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4</a:t>
            </a:r>
            <a:r>
              <a:rPr lang="zh-CN" altLang="en-US" sz="2400"/>
              <a:t>、个人感想</a:t>
            </a:r>
            <a:endParaRPr lang="en-US" altLang="zh-CN" sz="2400"/>
          </a:p>
          <a:p>
            <a:endParaRPr lang="en-US" altLang="zh-CN"/>
          </a:p>
          <a:p>
            <a:r>
              <a:rPr lang="zh-CN" altLang="en-US" sz="2000"/>
              <a:t>面试之前：</a:t>
            </a:r>
            <a:r>
              <a:rPr lang="zh-CN" altLang="en-US"/>
              <a:t>把握好提前批，内推免笔试很重要，多投多面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关于面试：</a:t>
            </a:r>
            <a:r>
              <a:rPr lang="zh-CN" altLang="en-US"/>
              <a:t>算法的面试最重要的是论文和项目，大多数时间都是询问论文或者项目中的创新点，具体实现等。</a:t>
            </a:r>
            <a:endParaRPr lang="en-US" altLang="zh-CN"/>
          </a:p>
          <a:p>
            <a:r>
              <a:rPr lang="en-US" altLang="zh-CN"/>
              <a:t>                    </a:t>
            </a:r>
            <a:r>
              <a:rPr lang="zh-CN" altLang="en-US"/>
              <a:t>简历上的项目一定要吃透，</a:t>
            </a:r>
            <a:r>
              <a:rPr lang="zh-CN" altLang="en-US" sz="2000"/>
              <a:t>有意识地引导面试官向你熟悉的点提问。</a:t>
            </a:r>
            <a:endParaRPr lang="en-US" altLang="zh-CN" sz="2000"/>
          </a:p>
          <a:p>
            <a:r>
              <a:rPr lang="en-US" altLang="zh-CN"/>
              <a:t>                    </a:t>
            </a:r>
            <a:r>
              <a:rPr lang="zh-CN" altLang="en-US"/>
              <a:t>专业领域的常考知识并不多，多刷面经。</a:t>
            </a:r>
            <a:endParaRPr lang="en-US" altLang="zh-CN"/>
          </a:p>
          <a:p>
            <a:r>
              <a:rPr lang="en-US" altLang="zh-CN"/>
              <a:t>                    </a:t>
            </a:r>
            <a:r>
              <a:rPr lang="zh-CN" altLang="en-US"/>
              <a:t>写代码之前问清楚有没有复杂度之类的要求。面试前多刷该公司面经中的代码题（亲测有效）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面试之后：</a:t>
            </a:r>
            <a:r>
              <a:rPr lang="zh-CN" altLang="en-US"/>
              <a:t>多做记录，调整好心态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关于</a:t>
            </a:r>
            <a:r>
              <a:rPr lang="en-US" altLang="zh-CN" sz="2000"/>
              <a:t>CV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sz="2000"/>
              <a:t>关于互联网</a:t>
            </a:r>
            <a:endParaRPr lang="en-US" altLang="zh-CN" sz="20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68868" y="753533"/>
            <a:ext cx="1012613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                                </a:t>
            </a:r>
            <a:r>
              <a:rPr lang="zh-CN" altLang="en-US" sz="4800"/>
              <a:t>最后</a:t>
            </a:r>
            <a:endParaRPr lang="en-US" altLang="zh-CN" sz="4800"/>
          </a:p>
          <a:p>
            <a:endParaRPr lang="en-US" altLang="zh-CN" sz="4000"/>
          </a:p>
          <a:p>
            <a:r>
              <a:rPr lang="zh-CN" altLang="en-US" sz="3600"/>
              <a:t>          祝愿学弟学妹们都能找到理想的工作！</a:t>
            </a:r>
            <a:endParaRPr lang="en-US" altLang="zh-CN" sz="360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2"/>
            <a:r>
              <a:rPr lang="zh-CN" altLang="en-US" sz="2000"/>
              <a:t>无论遇到什么困难都不要怕，</a:t>
            </a:r>
            <a:br>
              <a:rPr lang="zh-CN" altLang="en-US" sz="3200"/>
            </a:br>
            <a:r>
              <a:rPr lang="zh-CN" altLang="en-US" sz="2000"/>
              <a:t>微笑着面对着它，</a:t>
            </a:r>
            <a:br>
              <a:rPr lang="zh-CN" altLang="en-US" sz="3200"/>
            </a:br>
            <a:r>
              <a:rPr lang="zh-CN" altLang="en-US" sz="2000"/>
              <a:t>消除恐惧的最好办法，</a:t>
            </a:r>
            <a:br>
              <a:rPr lang="zh-CN" altLang="en-US" sz="3200"/>
            </a:br>
            <a:r>
              <a:rPr lang="zh-CN" altLang="en-US" sz="2000"/>
              <a:t>那就是面对恐惧，</a:t>
            </a:r>
            <a:br>
              <a:rPr lang="zh-CN" altLang="en-US" sz="3200"/>
            </a:br>
            <a:r>
              <a:rPr lang="zh-CN" altLang="en-US" sz="2000"/>
              <a:t>坚持才是胜利，</a:t>
            </a:r>
            <a:br>
              <a:rPr lang="zh-CN" altLang="en-US" sz="3200"/>
            </a:br>
            <a:r>
              <a:rPr lang="zh-CN" altLang="en-US" sz="2000"/>
              <a:t>加油吧！奥力给！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184968"/>
            <a:ext cx="4275101" cy="3416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演示</Application>
  <PresentationFormat>宽屏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you</dc:creator>
  <cp:lastModifiedBy>沉舟侧畔</cp:lastModifiedBy>
  <cp:revision>66</cp:revision>
  <dcterms:created xsi:type="dcterms:W3CDTF">2019-12-17T11:46:00Z</dcterms:created>
  <dcterms:modified xsi:type="dcterms:W3CDTF">2020-03-06T11:48:01Z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