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C5C0-6C35-43B9-91AA-AE1CE907B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1EFF-4961-44EF-91B0-FCFF3D2309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71994"/>
            <a:ext cx="12192000" cy="155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7200" dirty="0">
              <a:solidFill>
                <a:schemeClr val="accent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1799" y="3569007"/>
            <a:ext cx="376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主讲：赛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晓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蔚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2018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年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日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74473" y="1643562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求职经验交流会</a:t>
            </a:r>
            <a:endParaRPr lang="zh-CN" altLang="en-US" sz="6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3890" y="1716744"/>
            <a:ext cx="79525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工作定位</a:t>
            </a:r>
            <a:r>
              <a:rPr lang="en-US" altLang="zh-CN" sz="2800" dirty="0" smtClean="0"/>
              <a:t>  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实习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简历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笔试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面试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66255" y="149691"/>
            <a:ext cx="290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01963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255" y="149691"/>
            <a:ext cx="290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工作定位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001963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87580" y="1563560"/>
            <a:ext cx="2784764" cy="126076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一（二）线</a:t>
            </a:r>
            <a:r>
              <a:rPr lang="en-US" altLang="zh-CN" sz="2800" dirty="0" smtClean="0"/>
              <a:t>or  </a:t>
            </a:r>
            <a:r>
              <a:rPr lang="zh-CN" altLang="en-US" sz="2800" dirty="0" smtClean="0"/>
              <a:t>家乡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4720935" y="1563560"/>
            <a:ext cx="2784764" cy="126076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技术 </a:t>
            </a:r>
            <a:r>
              <a:rPr lang="en-US" altLang="zh-CN" sz="2800" dirty="0" smtClean="0"/>
              <a:t>or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非技术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8354290" y="1660097"/>
            <a:ext cx="2784764" cy="126076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国企</a:t>
            </a:r>
            <a:r>
              <a:rPr lang="en-US" altLang="zh-CN" sz="2800" dirty="0" smtClean="0"/>
              <a:t>or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互联网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1087581" y="4334983"/>
            <a:ext cx="2784764" cy="126076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户口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8354290" y="4334983"/>
            <a:ext cx="2784764" cy="126076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发展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4703618" y="4334983"/>
            <a:ext cx="2784764" cy="126076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薪水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198417" y="3194013"/>
            <a:ext cx="3144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一线：北上广深</a:t>
            </a:r>
            <a:endParaRPr lang="en-US" altLang="zh-CN" dirty="0" smtClean="0"/>
          </a:p>
          <a:p>
            <a:r>
              <a:rPr lang="zh-CN" altLang="en-US" dirty="0" smtClean="0"/>
              <a:t>二线：杭州、苏州、南京、成都、武汉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31771" y="6026728"/>
            <a:ext cx="26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推荐公众号：校招薪水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01494" y="5888228"/>
            <a:ext cx="303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公司的规模</a:t>
            </a:r>
            <a:endParaRPr lang="en-US" altLang="zh-CN" dirty="0" smtClean="0"/>
          </a:p>
          <a:p>
            <a:r>
              <a:rPr lang="zh-CN" altLang="en-US" dirty="0" smtClean="0"/>
              <a:t>个人的晋升空间、岗位前景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3417" y="1730599"/>
            <a:ext cx="42949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散招实习</a:t>
            </a:r>
            <a:endParaRPr lang="en-US" altLang="zh-CN" sz="2400" b="1" dirty="0" smtClean="0"/>
          </a:p>
          <a:p>
            <a:r>
              <a:rPr lang="zh-CN" altLang="en-US" sz="2400" dirty="0" smtClean="0"/>
              <a:t>      </a:t>
            </a:r>
            <a:r>
              <a:rPr lang="zh-CN" altLang="en-US" sz="2000" dirty="0" smtClean="0"/>
              <a:t>随时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收集信息</a:t>
            </a:r>
            <a:endParaRPr lang="en-US" altLang="zh-CN" sz="2000" dirty="0" smtClean="0"/>
          </a:p>
          <a:p>
            <a:endParaRPr lang="zh-CN" altLang="en-US" sz="24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暑期实习</a:t>
            </a:r>
            <a:endParaRPr lang="zh-CN" altLang="en-US" sz="2400" b="1" dirty="0" smtClean="0"/>
          </a:p>
          <a:p>
            <a:r>
              <a:rPr lang="en-US" altLang="zh-CN" sz="2000" dirty="0" smtClean="0"/>
              <a:t>      3-4</a:t>
            </a:r>
            <a:r>
              <a:rPr lang="zh-CN" altLang="en-US" sz="2000" dirty="0" smtClean="0"/>
              <a:t>月  准备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投简历</a:t>
            </a:r>
            <a:endParaRPr lang="zh-CN" altLang="en-US" sz="2000" dirty="0" smtClean="0"/>
          </a:p>
          <a:p>
            <a:r>
              <a:rPr lang="en-US" altLang="zh-CN" sz="2000" dirty="0" smtClean="0"/>
              <a:t>      5-6</a:t>
            </a:r>
            <a:r>
              <a:rPr lang="zh-CN" altLang="en-US" sz="2000" dirty="0" smtClean="0"/>
              <a:t>月  笔试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面试</a:t>
            </a:r>
            <a:endParaRPr lang="zh-CN" altLang="en-US" sz="2000" dirty="0" smtClean="0"/>
          </a:p>
          <a:p>
            <a:r>
              <a:rPr lang="en-US" altLang="zh-CN" sz="2000" dirty="0" smtClean="0"/>
              <a:t>      7-8</a:t>
            </a:r>
            <a:r>
              <a:rPr lang="zh-CN" altLang="en-US" sz="2000" dirty="0" smtClean="0"/>
              <a:t>月  实习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信息来源：</a:t>
            </a:r>
            <a:endParaRPr lang="en-US" altLang="zh-CN" sz="2400" b="1" dirty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公众</a:t>
            </a:r>
            <a:r>
              <a:rPr lang="zh-CN" altLang="en-US" sz="2000" dirty="0"/>
              <a:t>号：逆行</a:t>
            </a:r>
            <a:r>
              <a:rPr lang="zh-CN" altLang="en-US" sz="2000" dirty="0" smtClean="0"/>
              <a:t>求职</a:t>
            </a:r>
            <a:endParaRPr lang="en-US" altLang="zh-CN" sz="2000" dirty="0" smtClean="0"/>
          </a:p>
          <a:p>
            <a:r>
              <a:rPr lang="zh-CN" altLang="en-US" sz="2000" dirty="0" smtClean="0"/>
              <a:t>     微</a:t>
            </a:r>
            <a:r>
              <a:rPr lang="zh-CN" altLang="en-US" sz="2000" dirty="0"/>
              <a:t>信小程序：实习僧</a:t>
            </a:r>
            <a:endParaRPr lang="en-US" altLang="zh-CN" sz="2000" dirty="0"/>
          </a:p>
          <a:p>
            <a:r>
              <a:rPr lang="zh-CN" altLang="en-US" sz="2000" dirty="0" smtClean="0"/>
              <a:t>     应届生</a:t>
            </a:r>
            <a:r>
              <a:rPr lang="zh-CN" altLang="en-US" sz="2000" dirty="0"/>
              <a:t>招聘</a:t>
            </a:r>
            <a:r>
              <a:rPr lang="zh-CN" altLang="en-US" sz="2000" dirty="0" smtClean="0"/>
              <a:t>网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66255" y="149691"/>
            <a:ext cx="290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实习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001963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5236" y="1619762"/>
            <a:ext cx="507076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实习与科研的权衡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实习</a:t>
            </a:r>
            <a:r>
              <a:rPr lang="zh-CN" altLang="en-US" sz="2400" b="1" dirty="0" smtClean="0"/>
              <a:t>前储备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Java</a:t>
            </a:r>
            <a:r>
              <a:rPr lang="zh-CN" altLang="en-US" sz="2000" dirty="0" smtClean="0"/>
              <a:t>、数据库、计算机网络、数据结构、操作系统、银行从业、证券从业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实习注重哪儿些方面？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  工作定位与实习方向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dirty="0" smtClean="0"/>
              <a:t>国企技术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互联网技术</a:t>
            </a:r>
            <a:r>
              <a:rPr lang="en-US" altLang="zh-CN" dirty="0" smtClean="0"/>
              <a:t>/</a:t>
            </a:r>
            <a:r>
              <a:rPr lang="zh-CN" altLang="en-US" dirty="0" smtClean="0"/>
              <a:t>国企技术</a:t>
            </a:r>
            <a:endParaRPr lang="en-US" altLang="zh-CN" dirty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国企非技术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皆可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互联网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互联网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  实习</a:t>
            </a:r>
            <a:r>
              <a:rPr lang="zh-CN" altLang="en-US" sz="2000" dirty="0"/>
              <a:t>转正</a:t>
            </a:r>
            <a:r>
              <a:rPr lang="zh-CN" altLang="en-US" sz="2000" dirty="0" smtClean="0"/>
              <a:t>（注意及时</a:t>
            </a:r>
            <a:r>
              <a:rPr lang="zh-CN" altLang="en-US" sz="2000" dirty="0"/>
              <a:t>止</a:t>
            </a:r>
            <a:r>
              <a:rPr lang="zh-CN" altLang="en-US" sz="2000" dirty="0" smtClean="0"/>
              <a:t>损）  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实习经验（多学习）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2326" y="1661326"/>
            <a:ext cx="51123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突出重点</a:t>
            </a:r>
            <a:r>
              <a:rPr lang="en-US" altLang="zh-CN" sz="2000" b="1" dirty="0" smtClean="0"/>
              <a:t>&amp;</a:t>
            </a:r>
            <a:r>
              <a:rPr lang="zh-CN" altLang="en-US" sz="2000" b="1" dirty="0" smtClean="0"/>
              <a:t>展示亮点</a:t>
            </a:r>
            <a:endParaRPr lang="zh-CN" altLang="en-US" sz="2000" b="1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基本信息</a:t>
            </a:r>
            <a:endParaRPr lang="en-US" altLang="zh-CN" sz="2000" dirty="0" smtClean="0"/>
          </a:p>
          <a:p>
            <a:r>
              <a:rPr lang="zh-CN" altLang="en-US" sz="2000" dirty="0" smtClean="0"/>
              <a:t>目标职位</a:t>
            </a:r>
            <a:endParaRPr lang="en-US" altLang="zh-CN" sz="2000" dirty="0" smtClean="0"/>
          </a:p>
          <a:p>
            <a:r>
              <a:rPr lang="zh-CN" altLang="en-US" sz="2000" dirty="0" smtClean="0"/>
              <a:t>政治面貌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籍贯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出生日期（国企）</a:t>
            </a:r>
            <a:endParaRPr lang="zh-CN" altLang="en-US" sz="2000" dirty="0" smtClean="0"/>
          </a:p>
          <a:p>
            <a:r>
              <a:rPr lang="zh-CN" altLang="en-US" sz="2000" dirty="0" smtClean="0"/>
              <a:t>教育背景</a:t>
            </a:r>
            <a:endParaRPr lang="zh-CN" altLang="en-US" sz="2000" dirty="0" smtClean="0"/>
          </a:p>
          <a:p>
            <a:r>
              <a:rPr lang="zh-CN" altLang="en-US" sz="2000" dirty="0" smtClean="0"/>
              <a:t>实习经历</a:t>
            </a:r>
            <a:endParaRPr lang="zh-CN" altLang="en-US" sz="2000" dirty="0" smtClean="0"/>
          </a:p>
          <a:p>
            <a:r>
              <a:rPr lang="zh-CN" altLang="en-US" sz="2000" dirty="0" smtClean="0"/>
              <a:t>项目实践</a:t>
            </a:r>
            <a:endParaRPr lang="zh-CN" altLang="en-US" sz="2000" dirty="0" smtClean="0"/>
          </a:p>
          <a:p>
            <a:r>
              <a:rPr lang="zh-CN" altLang="en-US" sz="2000" dirty="0" smtClean="0"/>
              <a:t>个人技能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特长</a:t>
            </a:r>
            <a:endParaRPr lang="en-US" altLang="zh-CN" sz="2000" dirty="0" smtClean="0"/>
          </a:p>
          <a:p>
            <a:r>
              <a:rPr lang="zh-CN" altLang="en-US" sz="2000" dirty="0" smtClean="0"/>
              <a:t>学生工作经历（国企）</a:t>
            </a:r>
            <a:endParaRPr lang="en-US" altLang="zh-CN" sz="2000" dirty="0" smtClean="0"/>
          </a:p>
          <a:p>
            <a:r>
              <a:rPr lang="zh-CN" altLang="en-US" sz="2000" dirty="0"/>
              <a:t>自我</a:t>
            </a:r>
            <a:r>
              <a:rPr lang="zh-CN" altLang="en-US" sz="2000" dirty="0" smtClean="0"/>
              <a:t>评价（凑数）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b="1" dirty="0" smtClean="0"/>
              <a:t>多交流、多修改</a:t>
            </a:r>
            <a:endParaRPr lang="zh-CN" altLang="en-US" sz="20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6255" y="149691"/>
            <a:ext cx="290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简历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001963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2326" y="1507438"/>
            <a:ext cx="5735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准备方向：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互联网：</a:t>
            </a:r>
            <a:r>
              <a:rPr lang="zh-CN" altLang="en-US" sz="2000" dirty="0" smtClean="0"/>
              <a:t>看书、博客、视频教程、刷题、多交流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国企：</a:t>
            </a:r>
            <a:r>
              <a:rPr lang="zh-CN" altLang="en-US" sz="2000" dirty="0" smtClean="0"/>
              <a:t>行测、时政、申论、把握时间</a:t>
            </a:r>
            <a:endParaRPr lang="zh-CN" altLang="en-US" sz="2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6255" y="149691"/>
            <a:ext cx="290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笔试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001963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2326" y="3150555"/>
            <a:ext cx="3269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形式：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线上：</a:t>
            </a:r>
            <a:r>
              <a:rPr lang="zh-CN" altLang="en-US" sz="2000" dirty="0" smtClean="0"/>
              <a:t>互联网、部分国企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线</a:t>
            </a:r>
            <a:r>
              <a:rPr lang="zh-CN" altLang="en-US" sz="2000" b="1" dirty="0" smtClean="0"/>
              <a:t>下：</a:t>
            </a:r>
            <a:r>
              <a:rPr lang="zh-CN" altLang="en-US" sz="2000" dirty="0" smtClean="0"/>
              <a:t>另一部分国企：）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02326" y="4793673"/>
            <a:ext cx="504305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内容：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国企：</a:t>
            </a:r>
            <a:r>
              <a:rPr lang="zh-CN" altLang="en-US" dirty="0" smtClean="0"/>
              <a:t>行测、（申论）、性格测试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互联网：</a:t>
            </a:r>
            <a:r>
              <a:rPr lang="zh-CN" altLang="en-US" dirty="0" smtClean="0"/>
              <a:t>填选题、编程题（解答题）、性格测试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0982" y="1652166"/>
            <a:ext cx="1953491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着装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自我介绍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回答问题</a:t>
            </a:r>
            <a:endParaRPr lang="en-US" altLang="zh-CN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66255" y="149691"/>
            <a:ext cx="290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面试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001963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0982" y="1652166"/>
            <a:ext cx="5043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群</a:t>
            </a:r>
            <a:r>
              <a:rPr lang="zh-CN" altLang="en-US" sz="2000" b="1" dirty="0" smtClean="0"/>
              <a:t>面：</a:t>
            </a:r>
            <a:r>
              <a:rPr lang="en-US" altLang="zh-CN" sz="2000" dirty="0" smtClean="0"/>
              <a:t>leader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timer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reporter</a:t>
            </a:r>
            <a:r>
              <a:rPr lang="zh-CN" altLang="en-US" sz="2000" dirty="0" smtClean="0"/>
              <a:t>、普通群众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单面：</a:t>
            </a:r>
            <a:r>
              <a:rPr lang="zh-CN" altLang="en-US" sz="2000" dirty="0" smtClean="0"/>
              <a:t>业务面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人力面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620982" y="3444826"/>
            <a:ext cx="8714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问题：</a:t>
            </a:r>
            <a:endParaRPr lang="en-US" altLang="zh-CN" sz="2000" b="1" dirty="0" smtClean="0"/>
          </a:p>
          <a:p>
            <a:r>
              <a:rPr lang="zh-CN" altLang="en-US" sz="2000" dirty="0"/>
              <a:t>你</a:t>
            </a:r>
            <a:r>
              <a:rPr lang="zh-CN" altLang="en-US" sz="2000" dirty="0" smtClean="0"/>
              <a:t>为什么不去互联网？</a:t>
            </a:r>
            <a:endParaRPr lang="en-US" altLang="zh-CN" sz="2000" dirty="0" smtClean="0"/>
          </a:p>
          <a:p>
            <a:r>
              <a:rPr lang="zh-CN" altLang="en-US" sz="2000" dirty="0" smtClean="0"/>
              <a:t>为什么选择我们（种种国企）？</a:t>
            </a:r>
            <a:endParaRPr lang="en-US" altLang="zh-CN" sz="2000" dirty="0" smtClean="0"/>
          </a:p>
          <a:p>
            <a:r>
              <a:rPr lang="zh-CN" altLang="en-US" sz="2000" dirty="0"/>
              <a:t>你</a:t>
            </a:r>
            <a:r>
              <a:rPr lang="zh-CN" altLang="en-US" sz="2000" dirty="0" smtClean="0"/>
              <a:t>的专业好像适合去运营商，为什么来我们这里？</a:t>
            </a:r>
            <a:endParaRPr lang="en-US" altLang="zh-CN" sz="2000" dirty="0" smtClean="0"/>
          </a:p>
          <a:p>
            <a:r>
              <a:rPr lang="zh-CN" altLang="en-US" sz="2000" dirty="0" smtClean="0"/>
              <a:t>如果让你加班你能接受嘛？</a:t>
            </a:r>
            <a:endParaRPr lang="en-US" altLang="zh-CN" sz="2000" dirty="0" smtClean="0"/>
          </a:p>
          <a:p>
            <a:r>
              <a:rPr lang="zh-CN" altLang="en-US" sz="2000" dirty="0" smtClean="0"/>
              <a:t>如果同一时间你要处理很多事，你会怎么做？</a:t>
            </a:r>
            <a:endParaRPr lang="en-US" altLang="zh-CN" sz="2000" dirty="0" smtClean="0"/>
          </a:p>
          <a:p>
            <a:r>
              <a:rPr lang="zh-CN" altLang="en-US" sz="2000" dirty="0" smtClean="0"/>
              <a:t>如果让你处理一件你没做过的事，而且你遇到了麻烦你会怎么处理？</a:t>
            </a:r>
            <a:endParaRPr lang="en-US" altLang="zh-CN" sz="2000" dirty="0" smtClean="0"/>
          </a:p>
          <a:p>
            <a:r>
              <a:rPr lang="zh-CN" altLang="en-US" sz="2000" dirty="0" smtClean="0"/>
              <a:t>你觉得你自己有什么优缺点？</a:t>
            </a:r>
            <a:endParaRPr lang="en-US" altLang="zh-CN" sz="2000" dirty="0" smtClean="0"/>
          </a:p>
          <a:p>
            <a:r>
              <a:rPr lang="zh-CN" altLang="en-US" sz="2000" dirty="0" smtClean="0"/>
              <a:t>你做过的什么事情里有哪儿些部分你觉得处理起来有问题，你怎么处理的？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001963"/>
            <a:ext cx="12192000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255" y="149691"/>
            <a:ext cx="290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心态</a:t>
            </a:r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缘分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4273" y="2202873"/>
            <a:ext cx="8243454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胜不骄，败不馁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了最后一定是最好的，不是最好的，说明还没有到最后。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挺住，我们能赢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~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WPS 演示</Application>
  <PresentationFormat>宽屏</PresentationFormat>
  <Paragraphs>121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华文楷体</vt:lpstr>
      <vt:lpstr>Times New Roman</vt:lpstr>
      <vt:lpstr>楷体</vt:lpstr>
      <vt:lpstr>微软雅黑</vt:lpstr>
      <vt:lpstr>Arial Unicode MS</vt:lpstr>
      <vt:lpstr>等线 Light</vt:lpstr>
      <vt:lpstr>Segoe Print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</dc:creator>
  <cp:lastModifiedBy>admin</cp:lastModifiedBy>
  <cp:revision>30</cp:revision>
  <dcterms:created xsi:type="dcterms:W3CDTF">2018-03-13T13:12:00Z</dcterms:created>
  <dcterms:modified xsi:type="dcterms:W3CDTF">2018-03-17T03:48:56Z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