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2DFC-1680-47B2-B62D-D37EC3D22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算法岗分享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812461-A7E4-42BD-B69E-DE2BACDE1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——</a:t>
            </a:r>
            <a:r>
              <a:rPr lang="zh-CN" altLang="en-US" sz="3200" dirty="0"/>
              <a:t>周家鑫</a:t>
            </a:r>
          </a:p>
        </p:txBody>
      </p:sp>
    </p:spTree>
    <p:extLst>
      <p:ext uri="{BB962C8B-B14F-4D97-AF65-F5344CB8AC3E}">
        <p14:creationId xmlns:p14="http://schemas.microsoft.com/office/powerpoint/2010/main" val="259776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9D68F-34A2-4352-897B-C9F22F9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做什么准备？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/>
              <a:t>——</a:t>
            </a:r>
            <a:r>
              <a:rPr lang="zh-CN" altLang="en-US" sz="2400" dirty="0"/>
              <a:t>八股文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D480B-07B2-4B0D-8A00-FB716EE4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刷题：剑指</a:t>
            </a:r>
            <a:r>
              <a:rPr lang="en-US" altLang="zh-CN" sz="2000" dirty="0"/>
              <a:t>offer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leetcode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labuladong</a:t>
            </a:r>
            <a:r>
              <a:rPr lang="zh-CN" altLang="en-US" sz="2000" dirty="0"/>
              <a:t>的算法小抄；</a:t>
            </a:r>
            <a:endParaRPr lang="en-US" altLang="zh-CN" sz="2000" dirty="0"/>
          </a:p>
          <a:p>
            <a:r>
              <a:rPr lang="zh-CN" altLang="en-US" sz="2000" dirty="0"/>
              <a:t>书籍：百面机器学习（面试一问一答）、西瓜书</a:t>
            </a:r>
            <a:r>
              <a:rPr lang="en-US" altLang="zh-CN" sz="2000" dirty="0"/>
              <a:t>/</a:t>
            </a:r>
            <a:r>
              <a:rPr lang="zh-CN" altLang="en-US" sz="2000" dirty="0"/>
              <a:t>花书</a:t>
            </a:r>
            <a:r>
              <a:rPr lang="en-US" altLang="zh-CN" sz="2000" dirty="0"/>
              <a:t>/</a:t>
            </a:r>
            <a:r>
              <a:rPr lang="zh-CN" altLang="en-US" sz="2000" dirty="0"/>
              <a:t>统计学习方法（具体算法介绍）</a:t>
            </a:r>
            <a:endParaRPr lang="en-US" altLang="zh-CN" sz="2000" dirty="0"/>
          </a:p>
          <a:p>
            <a:r>
              <a:rPr lang="zh-CN" altLang="en-US" sz="2000" dirty="0"/>
              <a:t>具体模型论文</a:t>
            </a:r>
            <a:r>
              <a:rPr lang="en-US" altLang="zh-CN" sz="2000" dirty="0"/>
              <a:t>/</a:t>
            </a:r>
            <a:r>
              <a:rPr lang="zh-CN" altLang="en-US" sz="2000" dirty="0"/>
              <a:t>博客</a:t>
            </a:r>
            <a:r>
              <a:rPr lang="en-US" altLang="zh-CN" sz="2000" dirty="0"/>
              <a:t>/</a:t>
            </a:r>
            <a:r>
              <a:rPr lang="zh-CN" altLang="en-US" sz="2000" dirty="0"/>
              <a:t>源码</a:t>
            </a:r>
            <a:endParaRPr lang="en-US" altLang="zh-CN" sz="2000" dirty="0"/>
          </a:p>
          <a:p>
            <a:r>
              <a:rPr lang="en-US" altLang="zh-CN" sz="2000" dirty="0" err="1"/>
              <a:t>github</a:t>
            </a:r>
            <a:r>
              <a:rPr lang="zh-CN" altLang="en-US" sz="2000" dirty="0"/>
              <a:t>整理好的资料</a:t>
            </a:r>
          </a:p>
        </p:txBody>
      </p:sp>
    </p:spTree>
    <p:extLst>
      <p:ext uri="{BB962C8B-B14F-4D97-AF65-F5344CB8AC3E}">
        <p14:creationId xmlns:p14="http://schemas.microsoft.com/office/powerpoint/2010/main" val="156794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9D68F-34A2-4352-897B-C9F22F9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做什么准备？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/>
              <a:t>——</a:t>
            </a:r>
            <a:r>
              <a:rPr lang="zh-CN" altLang="en-US" sz="2400" dirty="0"/>
              <a:t>简历投递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D480B-07B2-4B0D-8A00-FB716EE4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尝试提前批：春招提前批时间</a:t>
            </a:r>
            <a:r>
              <a:rPr lang="en-US" altLang="zh-CN" sz="2000" dirty="0"/>
              <a:t>3</a:t>
            </a:r>
            <a:r>
              <a:rPr lang="zh-CN" altLang="en-US" sz="2000" dirty="0"/>
              <a:t>月中旬之前，秋招为</a:t>
            </a:r>
            <a:r>
              <a:rPr lang="en-US" altLang="zh-CN" sz="2000" dirty="0"/>
              <a:t>8</a:t>
            </a:r>
            <a:r>
              <a:rPr lang="zh-CN" altLang="en-US" sz="2000" dirty="0"/>
              <a:t>月之前；</a:t>
            </a:r>
            <a:endParaRPr lang="en-US" altLang="zh-CN" sz="2000" dirty="0"/>
          </a:p>
          <a:p>
            <a:r>
              <a:rPr lang="zh-CN" altLang="en-US" sz="2000" dirty="0"/>
              <a:t>投的越早，机会越多（提前批不影响正式批、早结束当前流程早开始下一段流程）；</a:t>
            </a:r>
          </a:p>
          <a:p>
            <a:r>
              <a:rPr lang="zh-CN" altLang="en-US" sz="2000" dirty="0"/>
              <a:t>先投小公司，慢慢进入面试状态，大公司也不宜中后段入场</a:t>
            </a:r>
            <a:endParaRPr lang="en-US" altLang="zh-CN" sz="2000" dirty="0"/>
          </a:p>
          <a:p>
            <a:r>
              <a:rPr lang="zh-CN" altLang="en-US" sz="2000" dirty="0"/>
              <a:t>选择靠谱的内推人，状态查询需要频繁联系；</a:t>
            </a:r>
          </a:p>
        </p:txBody>
      </p:sp>
    </p:spTree>
    <p:extLst>
      <p:ext uri="{BB962C8B-B14F-4D97-AF65-F5344CB8AC3E}">
        <p14:creationId xmlns:p14="http://schemas.microsoft.com/office/powerpoint/2010/main" val="20818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9D68F-34A2-4352-897B-C9F22F9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做什么准备？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/>
              <a:t>——</a:t>
            </a:r>
            <a:r>
              <a:rPr lang="zh-CN" altLang="en-US" sz="2400" dirty="0"/>
              <a:t>面试过程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D480B-07B2-4B0D-8A00-FB716EE4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自我介绍简短，</a:t>
            </a:r>
            <a:r>
              <a:rPr lang="en-US" altLang="zh-CN" sz="2000" dirty="0"/>
              <a:t>30</a:t>
            </a:r>
            <a:r>
              <a:rPr lang="zh-CN" altLang="en-US" sz="2000" dirty="0"/>
              <a:t>秒</a:t>
            </a:r>
            <a:r>
              <a:rPr lang="en-US" altLang="zh-CN" sz="2000" dirty="0"/>
              <a:t>-1</a:t>
            </a:r>
            <a:r>
              <a:rPr lang="zh-CN" altLang="en-US" sz="2000" dirty="0"/>
              <a:t>分</a:t>
            </a:r>
            <a:r>
              <a:rPr lang="en-US" altLang="zh-CN" sz="2000" dirty="0"/>
              <a:t>30</a:t>
            </a:r>
            <a:r>
              <a:rPr lang="zh-CN" altLang="en-US" sz="2000" dirty="0"/>
              <a:t>秒，给面试官看你简历的时间，可以提一下重点；</a:t>
            </a:r>
          </a:p>
          <a:p>
            <a:r>
              <a:rPr lang="zh-CN" altLang="en-US" sz="2000" dirty="0"/>
              <a:t>编程环节注意点：</a:t>
            </a:r>
          </a:p>
          <a:p>
            <a:pPr lvl="1"/>
            <a:r>
              <a:rPr lang="zh-CN" altLang="en-US" sz="2000" dirty="0"/>
              <a:t>确认问题的细节：在开始之前，确保你和面试官对你要解决的问题的理解一致；向面试官表明你正在积极考虑边缘案例，能给面试官留下思考严谨好印象；</a:t>
            </a:r>
          </a:p>
          <a:p>
            <a:pPr lvl="1"/>
            <a:r>
              <a:rPr lang="zh-CN" altLang="en-US" sz="2000" dirty="0"/>
              <a:t>将自己的思考过程说出来。这能为你的表现加分。</a:t>
            </a:r>
          </a:p>
          <a:p>
            <a:pPr lvl="1"/>
            <a:r>
              <a:rPr lang="zh-CN" altLang="en-US" sz="2000" dirty="0"/>
              <a:t>主动提供算法的时间复杂度和空间复杂度信息。</a:t>
            </a:r>
          </a:p>
          <a:p>
            <a:r>
              <a:rPr lang="zh-CN" altLang="en-US" sz="2000" dirty="0"/>
              <a:t>提问环节：提前准备，体现自己对岗位的热情和对相关行业的思考，或者体现自己好的品质（积极上进、踏实好学等）。</a:t>
            </a:r>
          </a:p>
        </p:txBody>
      </p:sp>
    </p:spTree>
    <p:extLst>
      <p:ext uri="{BB962C8B-B14F-4D97-AF65-F5344CB8AC3E}">
        <p14:creationId xmlns:p14="http://schemas.microsoft.com/office/powerpoint/2010/main" val="277943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43BE1-7197-4804-BE5E-18D35FC6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751" y="3240417"/>
            <a:ext cx="8596668" cy="1320800"/>
          </a:xfrm>
        </p:spPr>
        <p:txBody>
          <a:bodyPr/>
          <a:lstStyle/>
          <a:p>
            <a:r>
              <a:rPr lang="zh-CN" altLang="en-US" dirty="0"/>
              <a:t>船到桥头自然直！</a:t>
            </a:r>
          </a:p>
        </p:txBody>
      </p:sp>
    </p:spTree>
    <p:extLst>
      <p:ext uri="{BB962C8B-B14F-4D97-AF65-F5344CB8AC3E}">
        <p14:creationId xmlns:p14="http://schemas.microsoft.com/office/powerpoint/2010/main" val="205687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7DF-9686-4667-8C61-A9E50D5D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DFE44-C5E4-4C59-9CB5-17246228E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个人情况</a:t>
            </a:r>
            <a:endParaRPr lang="en-US" altLang="zh-CN" sz="36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算法 </a:t>
            </a:r>
            <a:r>
              <a:rPr lang="en-US" altLang="zh-CN" sz="3600" dirty="0"/>
              <a:t>or not</a:t>
            </a:r>
            <a:r>
              <a:rPr lang="zh-CN" altLang="en-US" sz="3600" dirty="0"/>
              <a:t>？</a:t>
            </a:r>
            <a:endParaRPr lang="en-US" altLang="zh-CN" sz="36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如何准备？</a:t>
            </a:r>
          </a:p>
        </p:txBody>
      </p:sp>
    </p:spTree>
    <p:extLst>
      <p:ext uri="{BB962C8B-B14F-4D97-AF65-F5344CB8AC3E}">
        <p14:creationId xmlns:p14="http://schemas.microsoft.com/office/powerpoint/2010/main" val="340854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BC2E-B35C-4B55-9344-05CF2F75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个人情况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74E2E-03AC-4C10-93DC-D77B20FEF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百度</a:t>
            </a:r>
            <a:r>
              <a:rPr lang="en-US" altLang="zh-CN" sz="2000" dirty="0"/>
              <a:t>·</a:t>
            </a:r>
            <a:r>
              <a:rPr lang="zh-CN" altLang="en-US" sz="2000" dirty="0"/>
              <a:t>小度云平台</a:t>
            </a:r>
            <a:r>
              <a:rPr lang="en-US" altLang="zh-CN" sz="2000" dirty="0"/>
              <a:t>	</a:t>
            </a:r>
          </a:p>
          <a:p>
            <a:pPr lvl="1"/>
            <a:r>
              <a:rPr lang="en-US" altLang="zh-CN" sz="2000" dirty="0"/>
              <a:t>NLP/</a:t>
            </a:r>
            <a:r>
              <a:rPr lang="zh-CN" altLang="en-US" sz="2000" dirty="0"/>
              <a:t>对话系统</a:t>
            </a:r>
            <a:endParaRPr lang="en-US" altLang="zh-CN" sz="2000" dirty="0"/>
          </a:p>
          <a:p>
            <a:r>
              <a:rPr lang="zh-CN" altLang="en-US" sz="2000" dirty="0"/>
              <a:t>工作内容</a:t>
            </a:r>
            <a:endParaRPr lang="en-US" altLang="zh-CN" sz="2000" dirty="0"/>
          </a:p>
          <a:p>
            <a:pPr lvl="1"/>
            <a:r>
              <a:rPr lang="zh-CN" altLang="en-US" sz="2000" dirty="0"/>
              <a:t>听清、</a:t>
            </a:r>
            <a:r>
              <a:rPr lang="zh-CN" altLang="en-US" sz="2000" dirty="0">
                <a:solidFill>
                  <a:srgbClr val="FF0000"/>
                </a:solidFill>
              </a:rPr>
              <a:t>听懂（意图识别、槽位解析）</a:t>
            </a:r>
            <a:r>
              <a:rPr lang="zh-CN" altLang="en-US" sz="2000" dirty="0"/>
              <a:t>、满足、流畅</a:t>
            </a:r>
            <a:endParaRPr lang="en-US" altLang="zh-CN" sz="2000" dirty="0"/>
          </a:p>
          <a:p>
            <a:r>
              <a:rPr lang="zh-CN" altLang="en-US" sz="2000" dirty="0"/>
              <a:t>技术栈</a:t>
            </a:r>
            <a:endParaRPr lang="en-US" altLang="zh-CN" sz="2000" dirty="0"/>
          </a:p>
          <a:p>
            <a:pPr lvl="1"/>
            <a:r>
              <a:rPr lang="en-US" altLang="zh-CN" sz="2000" dirty="0"/>
              <a:t>Hadoop/Spark</a:t>
            </a:r>
            <a:r>
              <a:rPr lang="zh-CN" altLang="en-US" sz="2000" dirty="0"/>
              <a:t>（数据处理）</a:t>
            </a:r>
            <a:endParaRPr lang="en-US" altLang="zh-CN" sz="2000" dirty="0"/>
          </a:p>
          <a:p>
            <a:pPr lvl="1"/>
            <a:r>
              <a:rPr lang="zh-CN" altLang="en-US" sz="2000" dirty="0"/>
              <a:t>深度学习训练</a:t>
            </a:r>
            <a:r>
              <a:rPr lang="en-US" altLang="zh-CN" sz="2000" dirty="0"/>
              <a:t>/</a:t>
            </a:r>
            <a:r>
              <a:rPr lang="zh-CN" altLang="en-US" sz="2000" dirty="0"/>
              <a:t>部署的流程</a:t>
            </a:r>
            <a:endParaRPr lang="en-US" altLang="zh-CN" sz="2000" dirty="0"/>
          </a:p>
          <a:p>
            <a:pPr lvl="1"/>
            <a:r>
              <a:rPr lang="zh-CN" altLang="en-US" sz="2000" dirty="0"/>
              <a:t>组合词嵌入模型、</a:t>
            </a:r>
            <a:r>
              <a:rPr lang="en-US" altLang="zh-CN" sz="2000" dirty="0"/>
              <a:t>HMM/CRF</a:t>
            </a:r>
            <a:r>
              <a:rPr lang="zh-CN" altLang="en-US" sz="2000" dirty="0"/>
              <a:t>做</a:t>
            </a:r>
            <a:r>
              <a:rPr lang="en-US" altLang="zh-CN" sz="2000" dirty="0"/>
              <a:t>NLP</a:t>
            </a:r>
            <a:r>
              <a:rPr lang="zh-CN" altLang="en-US" sz="2000" dirty="0"/>
              <a:t>分类任务</a:t>
            </a:r>
            <a:endParaRPr lang="en-US" altLang="zh-CN" sz="2000" dirty="0"/>
          </a:p>
          <a:p>
            <a:pPr lvl="1"/>
            <a:r>
              <a:rPr lang="en-US" altLang="zh-CN" sz="2000" dirty="0"/>
              <a:t>Python</a:t>
            </a:r>
            <a:r>
              <a:rPr lang="zh-CN" altLang="en-US" sz="2000" dirty="0"/>
              <a:t>、</a:t>
            </a:r>
            <a:r>
              <a:rPr lang="en-US" altLang="zh-CN" sz="2000" dirty="0"/>
              <a:t>C++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tensorflow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65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F6E4C-0F47-4CCF-8127-97C685B8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算法</a:t>
            </a:r>
            <a:r>
              <a:rPr lang="en-US" altLang="zh-CN" dirty="0"/>
              <a:t>or not</a:t>
            </a:r>
            <a:r>
              <a:rPr lang="zh-CN" altLang="en-US" dirty="0"/>
              <a:t>？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0E7971-0892-4FAF-A82B-ED6D448E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5" y="1833163"/>
            <a:ext cx="11258550" cy="4305300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706048C-2230-4A3F-B237-E8FE87D2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58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F6E4C-0F47-4CCF-8127-97C685B8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算法</a:t>
            </a:r>
            <a:r>
              <a:rPr lang="en-US" altLang="zh-CN" dirty="0"/>
              <a:t>or not</a:t>
            </a:r>
            <a:r>
              <a:rPr lang="zh-CN" altLang="en-US" dirty="0"/>
              <a:t>？</a:t>
            </a:r>
            <a:br>
              <a:rPr lang="en-US" altLang="zh-CN" dirty="0"/>
            </a:br>
            <a:r>
              <a:rPr lang="en-US" altLang="zh-CN" dirty="0"/>
              <a:t>	——</a:t>
            </a:r>
            <a:r>
              <a:rPr lang="zh-CN" altLang="en-US" sz="2400" dirty="0"/>
              <a:t>算法工程师的护城河？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79606-FFFC-4548-B44D-15B541072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业务理解</a:t>
            </a:r>
            <a:r>
              <a:rPr lang="en-US" altLang="zh-CN" sz="2000" dirty="0"/>
              <a:t>+</a:t>
            </a:r>
            <a:r>
              <a:rPr lang="zh-CN" altLang="en-US" sz="2000" dirty="0"/>
              <a:t>数据开发</a:t>
            </a:r>
            <a:r>
              <a:rPr lang="en-US" altLang="zh-CN" sz="2000" dirty="0"/>
              <a:t>+</a:t>
            </a:r>
            <a:r>
              <a:rPr lang="zh-CN" altLang="en-US" sz="2000" dirty="0"/>
              <a:t>模型优化</a:t>
            </a:r>
            <a:r>
              <a:rPr lang="en-US" altLang="zh-CN" sz="2000" dirty="0"/>
              <a:t>+</a:t>
            </a:r>
            <a:r>
              <a:rPr lang="zh-CN" altLang="en-US" sz="2000" dirty="0"/>
              <a:t>工程实现的综合能力；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对业务领域成知识体系且对若干</a:t>
            </a:r>
            <a:r>
              <a:rPr lang="en-US" altLang="zh-CN" sz="2000" dirty="0"/>
              <a:t>task</a:t>
            </a:r>
            <a:r>
              <a:rPr lang="zh-CN" altLang="en-US" sz="2000" dirty="0"/>
              <a:t>有较为深入研究；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对某个业务的重要模块有深入研究；</a:t>
            </a:r>
            <a:endParaRPr lang="en-US" altLang="zh-CN" sz="2000" dirty="0"/>
          </a:p>
          <a:p>
            <a:r>
              <a:rPr lang="en-US" altLang="zh-CN" sz="2000" dirty="0"/>
              <a:t>4.follow paper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4012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3F990-2E51-42CF-BCCF-C200F08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算法</a:t>
            </a:r>
            <a:r>
              <a:rPr lang="en-US" altLang="zh-CN" dirty="0"/>
              <a:t>or not</a:t>
            </a:r>
            <a:r>
              <a:rPr lang="zh-CN" altLang="en-US" dirty="0"/>
              <a:t>？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/>
              <a:t>——</a:t>
            </a:r>
            <a:r>
              <a:rPr lang="zh-CN" altLang="en-US" sz="2400" dirty="0"/>
              <a:t>算法方向选择？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E53BB-5507-4F93-B5F1-954A80B9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en-US" altLang="zh-CN" sz="2000" dirty="0"/>
              <a:t>NLP</a:t>
            </a:r>
            <a:r>
              <a:rPr lang="zh-CN" altLang="en-US" sz="2000" dirty="0"/>
              <a:t>是一个技术大方向，工作时只需要解决一个技术点或者指标，相对聚焦</a:t>
            </a:r>
            <a:endParaRPr lang="en-US" altLang="zh-CN" sz="2000" dirty="0"/>
          </a:p>
          <a:p>
            <a:pPr lvl="1"/>
            <a:r>
              <a:rPr lang="zh-CN" altLang="en-US" sz="2000" dirty="0"/>
              <a:t>序列标注：分词</a:t>
            </a:r>
            <a:r>
              <a:rPr lang="en-US" altLang="zh-CN" sz="2000" dirty="0"/>
              <a:t>/POS Tag/NER/</a:t>
            </a:r>
            <a:r>
              <a:rPr lang="zh-CN" altLang="en-US" sz="2000" dirty="0"/>
              <a:t>语义标注</a:t>
            </a:r>
            <a:endParaRPr lang="en-US" altLang="zh-CN" sz="2000" dirty="0"/>
          </a:p>
          <a:p>
            <a:pPr lvl="1"/>
            <a:r>
              <a:rPr lang="zh-CN" altLang="en-US" sz="2000" dirty="0"/>
              <a:t>分类任务：文本分类</a:t>
            </a:r>
            <a:r>
              <a:rPr lang="en-US" altLang="zh-CN" sz="2000" dirty="0"/>
              <a:t>/</a:t>
            </a:r>
            <a:r>
              <a:rPr lang="zh-CN" altLang="en-US" sz="2000" dirty="0"/>
              <a:t>情感计算</a:t>
            </a:r>
            <a:endParaRPr lang="en-US" altLang="zh-CN" sz="2000" dirty="0"/>
          </a:p>
          <a:p>
            <a:pPr lvl="1"/>
            <a:r>
              <a:rPr lang="zh-CN" altLang="en-US" sz="2000" dirty="0"/>
              <a:t>句子关系判断：</a:t>
            </a:r>
            <a:r>
              <a:rPr lang="en-US" altLang="zh-CN" sz="2000" dirty="0"/>
              <a:t>Entailment/QA/</a:t>
            </a:r>
            <a:r>
              <a:rPr lang="zh-CN" altLang="en-US" sz="2000" dirty="0"/>
              <a:t>自然语言推理</a:t>
            </a:r>
            <a:endParaRPr lang="en-US" altLang="zh-CN" sz="2000" dirty="0"/>
          </a:p>
          <a:p>
            <a:pPr lvl="1"/>
            <a:r>
              <a:rPr lang="zh-CN" altLang="en-US" sz="2000" dirty="0"/>
              <a:t>生成式任务：机器翻译</a:t>
            </a:r>
            <a:r>
              <a:rPr lang="en-US" altLang="zh-CN" sz="2000" dirty="0"/>
              <a:t>/</a:t>
            </a:r>
            <a:r>
              <a:rPr lang="zh-CN" altLang="en-US" sz="2000" dirty="0"/>
              <a:t>文本摘要</a:t>
            </a:r>
            <a:endParaRPr lang="en-US" altLang="zh-CN" sz="2000" dirty="0"/>
          </a:p>
          <a:p>
            <a:r>
              <a:rPr lang="en-US" altLang="zh-CN" sz="2000" dirty="0"/>
              <a:t>NEXT</a:t>
            </a:r>
            <a:r>
              <a:rPr lang="zh-CN" altLang="en-US" sz="2000" dirty="0"/>
              <a:t>：</a:t>
            </a:r>
            <a:r>
              <a:rPr lang="en-US" altLang="zh-CN" sz="2000" dirty="0"/>
              <a:t>NLP</a:t>
            </a:r>
            <a:r>
              <a:rPr lang="zh-CN" altLang="en-US" sz="2000" dirty="0"/>
              <a:t>业务方向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473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3F990-2E51-42CF-BCCF-C200F08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算法</a:t>
            </a:r>
            <a:r>
              <a:rPr lang="en-US" altLang="zh-CN" dirty="0"/>
              <a:t>or not</a:t>
            </a:r>
            <a:r>
              <a:rPr lang="zh-CN" altLang="en-US" dirty="0"/>
              <a:t>？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/>
              <a:t>——</a:t>
            </a:r>
            <a:r>
              <a:rPr lang="zh-CN" altLang="en-US" sz="2400" dirty="0"/>
              <a:t>算法方向？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E53BB-5507-4F93-B5F1-954A80B9C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搜索</a:t>
            </a:r>
            <a:r>
              <a:rPr lang="en-US" altLang="zh-CN" sz="2000" dirty="0"/>
              <a:t>/</a:t>
            </a:r>
            <a:r>
              <a:rPr lang="zh-CN" altLang="en-US" sz="2000" dirty="0"/>
              <a:t>广告</a:t>
            </a:r>
            <a:r>
              <a:rPr lang="en-US" altLang="zh-CN" sz="2000" dirty="0"/>
              <a:t>/</a:t>
            </a:r>
            <a:r>
              <a:rPr lang="zh-CN" altLang="en-US" sz="2000" dirty="0"/>
              <a:t>推荐 </a:t>
            </a:r>
            <a:endParaRPr lang="en-US" altLang="zh-CN" sz="2000" dirty="0"/>
          </a:p>
          <a:p>
            <a:pPr lvl="1"/>
            <a:r>
              <a:rPr lang="zh-CN" altLang="en-US" sz="2000" dirty="0"/>
              <a:t>广告：创收业务，互联网公司主要的变现方式；</a:t>
            </a:r>
            <a:endParaRPr lang="en-US" altLang="zh-CN" sz="2000" dirty="0"/>
          </a:p>
          <a:p>
            <a:pPr lvl="1"/>
            <a:r>
              <a:rPr lang="zh-CN" altLang="en-US" sz="2000" dirty="0"/>
              <a:t>搜索</a:t>
            </a:r>
            <a:r>
              <a:rPr lang="en-US" altLang="zh-CN" sz="2000" dirty="0"/>
              <a:t>/</a:t>
            </a:r>
            <a:r>
              <a:rPr lang="zh-CN" altLang="en-US" sz="2000" dirty="0"/>
              <a:t>推荐：技术栈相似，</a:t>
            </a:r>
            <a:r>
              <a:rPr lang="en-US" altLang="zh-CN" sz="2000" dirty="0" err="1"/>
              <a:t>ltr</a:t>
            </a:r>
            <a:r>
              <a:rPr lang="zh-CN" altLang="en-US" sz="2000" dirty="0"/>
              <a:t>建模，</a:t>
            </a:r>
            <a:r>
              <a:rPr lang="en-US" altLang="zh-CN" sz="2000" dirty="0"/>
              <a:t>ctr</a:t>
            </a:r>
            <a:r>
              <a:rPr lang="zh-CN" altLang="en-US" sz="2000" dirty="0"/>
              <a:t>预估，</a:t>
            </a:r>
            <a:r>
              <a:rPr lang="en-US" altLang="zh-CN" sz="2000" dirty="0"/>
              <a:t>query</a:t>
            </a:r>
            <a:r>
              <a:rPr lang="zh-CN" altLang="en-US" sz="2000" dirty="0"/>
              <a:t>理解、内容理解、</a:t>
            </a:r>
            <a:r>
              <a:rPr lang="en-US" altLang="zh-CN" sz="2000" dirty="0"/>
              <a:t>ranking</a:t>
            </a:r>
            <a:r>
              <a:rPr lang="zh-CN" altLang="en-US" sz="2000" dirty="0"/>
              <a:t>、</a:t>
            </a:r>
            <a:r>
              <a:rPr lang="en-US" altLang="zh-CN" sz="2000" dirty="0"/>
              <a:t>recall</a:t>
            </a:r>
            <a:r>
              <a:rPr lang="zh-CN" altLang="en-US" sz="2000" dirty="0"/>
              <a:t>等，更锻炼人的全面能力，需求最大；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智能对话：上限高，更具挑战性，需要关键技术（知识推理、开放）的突破；</a:t>
            </a:r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风控：负向业务，重要但不核心，背锅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广告 </a:t>
            </a:r>
            <a:r>
              <a:rPr lang="en-US" altLang="zh-CN" sz="2000" dirty="0"/>
              <a:t>&gt;= </a:t>
            </a:r>
            <a:r>
              <a:rPr lang="zh-CN" altLang="en-US" sz="2000" dirty="0"/>
              <a:t>推荐</a:t>
            </a:r>
            <a:r>
              <a:rPr lang="en-US" altLang="zh-CN" sz="2000" dirty="0"/>
              <a:t>/</a:t>
            </a:r>
            <a:r>
              <a:rPr lang="zh-CN" altLang="en-US" sz="2000" dirty="0"/>
              <a:t>搜索 </a:t>
            </a:r>
            <a:r>
              <a:rPr lang="en-US" altLang="zh-CN" sz="2000" dirty="0"/>
              <a:t>&gt;=NLP &gt; </a:t>
            </a:r>
            <a:r>
              <a:rPr lang="zh-CN" altLang="en-US" sz="2000" dirty="0"/>
              <a:t>对话 </a:t>
            </a:r>
            <a:r>
              <a:rPr lang="en-US" altLang="zh-CN" sz="2000" dirty="0"/>
              <a:t>&gt;&gt; </a:t>
            </a:r>
            <a:r>
              <a:rPr lang="zh-CN" altLang="en-US" sz="2000" dirty="0"/>
              <a:t>风控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65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9D68F-34A2-4352-897B-C9F22F9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做什么准备？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/>
              <a:t>——</a:t>
            </a:r>
            <a:r>
              <a:rPr lang="zh-CN" altLang="en-US" sz="2400" dirty="0"/>
              <a:t>简历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D480B-07B2-4B0D-8A00-FB716EE4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HR</a:t>
            </a:r>
            <a:r>
              <a:rPr lang="zh-CN" altLang="en-US" sz="2000" dirty="0"/>
              <a:t>初筛：学校、专业、学历，经历的标题、排版重要，给</a:t>
            </a:r>
            <a:r>
              <a:rPr lang="en-US" altLang="zh-CN" sz="2000" dirty="0"/>
              <a:t>HR</a:t>
            </a:r>
            <a:r>
              <a:rPr lang="zh-CN" altLang="en-US" sz="2000" dirty="0"/>
              <a:t>快速留下印象；</a:t>
            </a:r>
          </a:p>
          <a:p>
            <a:r>
              <a:rPr lang="zh-CN" altLang="en-US" sz="2000" dirty="0"/>
              <a:t>部门筛选：经历的细节要体现你掌握的技术、工作的内容，言简意赅，重点突出；</a:t>
            </a:r>
          </a:p>
          <a:p>
            <a:r>
              <a:rPr lang="zh-CN" altLang="en-US" sz="2000" dirty="0"/>
              <a:t>按照岗位描述准备简历中需要突出的要点；</a:t>
            </a:r>
          </a:p>
        </p:txBody>
      </p:sp>
    </p:spTree>
    <p:extLst>
      <p:ext uri="{BB962C8B-B14F-4D97-AF65-F5344CB8AC3E}">
        <p14:creationId xmlns:p14="http://schemas.microsoft.com/office/powerpoint/2010/main" val="336864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9D68F-34A2-4352-897B-C9F22F9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做什么准备？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sz="2400" dirty="0"/>
              <a:t>——</a:t>
            </a:r>
            <a:r>
              <a:rPr lang="zh-CN" altLang="en-US" sz="2400" dirty="0"/>
              <a:t>经历（项目、比赛、论文）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D480B-07B2-4B0D-8A00-FB716EE4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你做了什么？怎么做的？还尝试了哪些其他的做法？</a:t>
            </a:r>
            <a:endParaRPr lang="en-US" altLang="zh-CN" sz="2000" dirty="0"/>
          </a:p>
          <a:p>
            <a:r>
              <a:rPr lang="zh-CN" altLang="en-US" sz="2000" dirty="0"/>
              <a:t>后续还可以如何优化？其他人方案是怎么做的？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面试就是讲故事，这个故事要提前设计的逻辑严密；</a:t>
            </a:r>
          </a:p>
        </p:txBody>
      </p:sp>
    </p:spTree>
    <p:extLst>
      <p:ext uri="{BB962C8B-B14F-4D97-AF65-F5344CB8AC3E}">
        <p14:creationId xmlns:p14="http://schemas.microsoft.com/office/powerpoint/2010/main" val="306610471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786</Words>
  <Application>Microsoft Office PowerPoint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方正姚体</vt:lpstr>
      <vt:lpstr>华文新魏</vt:lpstr>
      <vt:lpstr>Arial</vt:lpstr>
      <vt:lpstr>Trebuchet MS</vt:lpstr>
      <vt:lpstr>Wingdings 3</vt:lpstr>
      <vt:lpstr>平面</vt:lpstr>
      <vt:lpstr>算法岗分享</vt:lpstr>
      <vt:lpstr>目录</vt:lpstr>
      <vt:lpstr>1.个人情况</vt:lpstr>
      <vt:lpstr>2.算法or not？</vt:lpstr>
      <vt:lpstr>2.算法or not？  ——算法工程师的护城河？</vt:lpstr>
      <vt:lpstr>2.算法or not？  ——算法方向选择？</vt:lpstr>
      <vt:lpstr>2.算法or not？  ——算法方向？</vt:lpstr>
      <vt:lpstr>3.做什么准备？  ——简历</vt:lpstr>
      <vt:lpstr>3.做什么准备？  ——经历（项目、比赛、论文）</vt:lpstr>
      <vt:lpstr>3.做什么准备？  ——八股文</vt:lpstr>
      <vt:lpstr>3.做什么准备？  ——简历投递</vt:lpstr>
      <vt:lpstr>3.做什么准备？  ——面试过程</vt:lpstr>
      <vt:lpstr>船到桥头自然直！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算法岗分享</dc:title>
  <dc:creator>Justiin Zhou</dc:creator>
  <cp:lastModifiedBy>Zhou Justiin</cp:lastModifiedBy>
  <cp:revision>66</cp:revision>
  <dcterms:created xsi:type="dcterms:W3CDTF">2020-12-01T15:32:05Z</dcterms:created>
  <dcterms:modified xsi:type="dcterms:W3CDTF">2020-12-02T10:12:19Z</dcterms:modified>
</cp:coreProperties>
</file>