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70" r:id="rId3"/>
    <p:sldId id="257" r:id="rId4"/>
    <p:sldId id="290" r:id="rId5"/>
    <p:sldId id="283" r:id="rId6"/>
    <p:sldId id="278" r:id="rId7"/>
    <p:sldId id="284" r:id="rId8"/>
    <p:sldId id="285" r:id="rId9"/>
    <p:sldId id="286" r:id="rId10"/>
    <p:sldId id="287" r:id="rId11"/>
    <p:sldId id="28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82" autoAdjust="0"/>
  </p:normalViewPr>
  <p:slideViewPr>
    <p:cSldViewPr>
      <p:cViewPr varScale="1">
        <p:scale>
          <a:sx n="78" d="100"/>
          <a:sy n="78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24/11/2012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30840" indent="-281092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24369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574117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23864" indent="-224874" defTabSz="915112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/>
            <a:fld id="{79555BF8-387E-4814-945C-6CFA6C8F0E76}" type="slidenum">
              <a:rPr lang="en-US" smtClean="0">
                <a:latin typeface="Arial" charset="0"/>
              </a:rPr>
              <a:pPr eaLnBrk="1" hangingPunct="1"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24/11/2012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24/11/2012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24/11/2012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24/11/2012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24/11/2012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24/11/2012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24/11/2012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iam.friel@coderdojo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frqal12wb7888u1/HSND24nQuR/javascri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runchzilla.com/code-maven" TargetMode="External"/><Relationship Id="rId4" Type="http://schemas.openxmlformats.org/officeDocument/2006/relationships/hyperlink" Target="http://goo.gl/yFkK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Programming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4050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</a:t>
            </a:r>
            <a:r>
              <a:rPr lang="en-US" sz="2000" dirty="0" smtClean="0"/>
              <a:t>#2 </a:t>
            </a:r>
            <a:r>
              <a:rPr lang="en-US" sz="2000" dirty="0" smtClean="0"/>
              <a:t>: </a:t>
            </a:r>
            <a:r>
              <a:rPr lang="en-US" sz="2000" dirty="0" smtClean="0"/>
              <a:t>Scratch and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Hiding and Showing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You use the “hide” block to make a sprite disappear</a:t>
            </a:r>
          </a:p>
          <a:p>
            <a:r>
              <a:rPr lang="en-IE" dirty="0" smtClean="0"/>
              <a:t>You often do this in different games</a:t>
            </a:r>
          </a:p>
          <a:p>
            <a:pPr lvl="1"/>
            <a:r>
              <a:rPr lang="en-IE" dirty="0" smtClean="0"/>
              <a:t>If you hit a brick with a ball</a:t>
            </a:r>
          </a:p>
          <a:p>
            <a:pPr lvl="1"/>
            <a:r>
              <a:rPr lang="en-IE" dirty="0" smtClean="0"/>
              <a:t>Or a parrot with a cannonball</a:t>
            </a:r>
          </a:p>
          <a:p>
            <a:endParaRPr lang="en-IE" dirty="0" smtClean="0"/>
          </a:p>
          <a:p>
            <a:r>
              <a:rPr lang="en-IE" dirty="0" smtClean="0"/>
              <a:t>Remember to “show” the sprite again when you need to</a:t>
            </a:r>
          </a:p>
          <a:p>
            <a:endParaRPr lang="en-IE" dirty="0"/>
          </a:p>
          <a:p>
            <a:r>
              <a:rPr lang="en-IE" dirty="0" smtClean="0"/>
              <a:t>Two different examples now …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4363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Hiding sprites in your game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                                                          </a:t>
            </a:r>
          </a:p>
          <a:p>
            <a:r>
              <a:rPr lang="en-IE" dirty="0" smtClean="0"/>
              <a:t>                                                     check if you are </a:t>
            </a:r>
            <a:endParaRPr lang="en-IE" dirty="0"/>
          </a:p>
          <a:p>
            <a:r>
              <a:rPr lang="en-IE" dirty="0" smtClean="0"/>
              <a:t>                                                         touching</a:t>
            </a:r>
          </a:p>
          <a:p>
            <a:r>
              <a:rPr lang="en-IE" dirty="0"/>
              <a:t> </a:t>
            </a:r>
            <a:r>
              <a:rPr lang="en-IE" dirty="0" smtClean="0"/>
              <a:t>                                             </a:t>
            </a:r>
          </a:p>
          <a:p>
            <a:r>
              <a:rPr lang="en-IE" dirty="0"/>
              <a:t> </a:t>
            </a:r>
            <a:r>
              <a:rPr lang="en-IE" dirty="0" smtClean="0"/>
              <a:t>                                                      use a message</a:t>
            </a:r>
          </a:p>
          <a:p>
            <a:r>
              <a:rPr lang="en-IE" dirty="0"/>
              <a:t> </a:t>
            </a:r>
            <a:r>
              <a:rPr lang="en-IE" dirty="0" smtClean="0"/>
              <a:t>                                                                   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414502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96" y="4725142"/>
            <a:ext cx="2825960" cy="187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144" y="4725142"/>
            <a:ext cx="3640159" cy="172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516216" y="4293098"/>
            <a:ext cx="288032" cy="288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ight Arrow 4"/>
          <p:cNvSpPr/>
          <p:nvPr/>
        </p:nvSpPr>
        <p:spPr>
          <a:xfrm rot="10800000">
            <a:off x="5024334" y="2808181"/>
            <a:ext cx="39147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554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Next week: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Improve your Scratch games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/>
              <a:t>More </a:t>
            </a:r>
            <a:r>
              <a:rPr lang="en-US" dirty="0" err="1" smtClean="0"/>
              <a:t>Javascript</a:t>
            </a:r>
            <a:r>
              <a:rPr lang="en-US" dirty="0" smtClean="0"/>
              <a:t> Animation</a:t>
            </a:r>
          </a:p>
          <a:p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4800" dirty="0" smtClean="0"/>
              <a:t>Join wireless network:</a:t>
            </a:r>
            <a:br>
              <a:rPr lang="en-IE" sz="4800" dirty="0" smtClean="0"/>
            </a:br>
            <a:r>
              <a:rPr lang="en-IE" sz="4800" dirty="0" smtClean="0"/>
              <a:t>            </a:t>
            </a:r>
            <a:r>
              <a:rPr lang="en-IE" sz="4400" b="1" dirty="0" err="1" smtClean="0"/>
              <a:t>coderdojo</a:t>
            </a:r>
            <a:r>
              <a:rPr lang="en-IE" sz="4400" b="1" dirty="0" smtClean="0"/>
              <a:t>&lt;x&gt;</a:t>
            </a:r>
            <a:br>
              <a:rPr lang="en-IE" sz="4400" b="1" dirty="0" smtClean="0"/>
            </a:br>
            <a:r>
              <a:rPr lang="en-IE" sz="4400" b="1" dirty="0" smtClean="0"/>
              <a:t>where &lt;x&gt; is your table number</a:t>
            </a:r>
            <a:endParaRPr lang="en-IE" sz="4400" b="1" dirty="0"/>
          </a:p>
          <a:p>
            <a:endParaRPr lang="en-IE" sz="3000" dirty="0" smtClean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>- Scratch (if you want to work with Scratch)</a:t>
            </a:r>
          </a:p>
          <a:p>
            <a:pPr marL="118872" indent="0">
              <a:buNone/>
            </a:pPr>
            <a:r>
              <a:rPr lang="en-IE" sz="2600" dirty="0" smtClean="0"/>
              <a:t/>
            </a:r>
            <a:br>
              <a:rPr lang="en-IE" sz="2600" dirty="0" smtClean="0"/>
            </a:br>
            <a:r>
              <a:rPr lang="en-IE" sz="2600" dirty="0" smtClean="0"/>
              <a:t>Installed on your laptop?</a:t>
            </a:r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41940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</a:t>
            </a:r>
            <a:r>
              <a:rPr lang="en-IE" dirty="0" smtClean="0"/>
              <a:t>#2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Work ahead on your Scratch and </a:t>
            </a:r>
            <a:r>
              <a:rPr lang="en-IE" dirty="0" err="1" smtClean="0"/>
              <a:t>Javascript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For Scratch, we’ll show you a few ideas you can put into your own games</a:t>
            </a:r>
            <a:endParaRPr lang="en-IE" dirty="0"/>
          </a:p>
          <a:p>
            <a:endParaRPr lang="en-IE" dirty="0" smtClean="0"/>
          </a:p>
          <a:p>
            <a:r>
              <a:rPr lang="en-IE" dirty="0" smtClean="0"/>
              <a:t>For </a:t>
            </a:r>
            <a:r>
              <a:rPr lang="en-IE" dirty="0" err="1" smtClean="0"/>
              <a:t>Javascript</a:t>
            </a:r>
            <a:r>
              <a:rPr lang="en-IE" dirty="0" smtClean="0"/>
              <a:t>, we’ll be working through the animation and code maven examples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Reminder: Website Hosting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 smtClean="0"/>
              <a:t>Digiweb</a:t>
            </a:r>
            <a:r>
              <a:rPr lang="en-IE" dirty="0" smtClean="0"/>
              <a:t> offers a free website hosting package to every Dojo member in Ireland/UK</a:t>
            </a:r>
          </a:p>
          <a:p>
            <a:endParaRPr lang="en-IE" dirty="0" smtClean="0"/>
          </a:p>
          <a:p>
            <a:r>
              <a:rPr lang="en-IE" dirty="0" smtClean="0"/>
              <a:t>Pick a name (</a:t>
            </a:r>
            <a:r>
              <a:rPr lang="en-IE" b="1" dirty="0" smtClean="0"/>
              <a:t>.com</a:t>
            </a:r>
            <a:r>
              <a:rPr lang="en-IE" dirty="0" smtClean="0"/>
              <a:t> or </a:t>
            </a:r>
            <a:r>
              <a:rPr lang="en-IE" b="1" dirty="0" err="1" smtClean="0"/>
              <a:t>.net</a:t>
            </a:r>
            <a:r>
              <a:rPr lang="en-IE" dirty="0" smtClean="0"/>
              <a:t> only for the moment)</a:t>
            </a:r>
          </a:p>
          <a:p>
            <a:endParaRPr lang="en-IE" dirty="0"/>
          </a:p>
          <a:p>
            <a:r>
              <a:rPr lang="en-IE" dirty="0" smtClean="0"/>
              <a:t>Use whois.net to make sure it is free</a:t>
            </a:r>
          </a:p>
          <a:p>
            <a:endParaRPr lang="en-IE" dirty="0"/>
          </a:p>
          <a:p>
            <a:r>
              <a:rPr lang="en-IE" dirty="0" smtClean="0"/>
              <a:t>Email </a:t>
            </a:r>
            <a:r>
              <a:rPr lang="en-IE" dirty="0" smtClean="0">
                <a:hlinkClick r:id="rId3"/>
              </a:rPr>
              <a:t>liam.friel@coderdojo.com</a:t>
            </a:r>
            <a:r>
              <a:rPr lang="en-IE" dirty="0" smtClean="0"/>
              <a:t> </a:t>
            </a:r>
            <a:r>
              <a:rPr lang="en-IE" dirty="0" smtClean="0"/>
              <a:t>with </a:t>
            </a:r>
            <a:r>
              <a:rPr lang="en-IE" dirty="0" smtClean="0"/>
              <a:t>the details</a:t>
            </a:r>
          </a:p>
          <a:p>
            <a:pPr marL="118872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254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Javascript</a:t>
            </a:r>
            <a:r>
              <a:rPr lang="en-IE" dirty="0" smtClean="0"/>
              <a:t> Activities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2800" dirty="0" smtClean="0"/>
              <a:t>Still looking at the same examples from last week</a:t>
            </a:r>
          </a:p>
          <a:p>
            <a:pPr lvl="1"/>
            <a:r>
              <a:rPr lang="en-IE" sz="2400" dirty="0" smtClean="0"/>
              <a:t>It will take a few weeks to really understand all of that</a:t>
            </a:r>
            <a:endParaRPr lang="en-IE" sz="2400" dirty="0" smtClean="0"/>
          </a:p>
          <a:p>
            <a:endParaRPr lang="en-IE" sz="2800" dirty="0"/>
          </a:p>
          <a:p>
            <a:r>
              <a:rPr lang="en-IE" sz="2800" dirty="0" smtClean="0"/>
              <a:t>You </a:t>
            </a:r>
            <a:r>
              <a:rPr lang="en-IE" sz="2800" dirty="0"/>
              <a:t>can download the code from</a:t>
            </a:r>
            <a:br>
              <a:rPr lang="en-IE" sz="2800" dirty="0"/>
            </a:br>
            <a:r>
              <a:rPr lang="en-IE" sz="2800" dirty="0">
                <a:hlinkClick r:id="rId3"/>
              </a:rPr>
              <a:t>https://</a:t>
            </a:r>
            <a:r>
              <a:rPr lang="en-IE" sz="2800" dirty="0" smtClean="0">
                <a:hlinkClick r:id="rId3"/>
              </a:rPr>
              <a:t>www.dropbox.com/sh/frqal12wb7888u1/HSND24nQuR/javascript</a:t>
            </a:r>
            <a:endParaRPr lang="en-IE" sz="2800" dirty="0" smtClean="0"/>
          </a:p>
          <a:p>
            <a:endParaRPr lang="en-IE" sz="2800" dirty="0" smtClean="0"/>
          </a:p>
          <a:p>
            <a:r>
              <a:rPr lang="en-IE" sz="2800" dirty="0">
                <a:hlinkClick r:id="rId4"/>
              </a:rPr>
              <a:t>http://</a:t>
            </a:r>
            <a:r>
              <a:rPr lang="en-IE" sz="2800" dirty="0" smtClean="0">
                <a:hlinkClick r:id="rId4"/>
              </a:rPr>
              <a:t>goo.gl/yFkKI</a:t>
            </a:r>
            <a:endParaRPr lang="en-IE" sz="2800" dirty="0" smtClean="0"/>
          </a:p>
          <a:p>
            <a:endParaRPr lang="en-IE" sz="2800" dirty="0"/>
          </a:p>
          <a:p>
            <a:r>
              <a:rPr lang="en-IE" sz="2800" dirty="0" smtClean="0"/>
              <a:t>There are “activity cards” in that folder too, suggestions for changing the JS code</a:t>
            </a:r>
          </a:p>
          <a:p>
            <a:endParaRPr lang="en-IE" sz="2800" dirty="0"/>
          </a:p>
          <a:p>
            <a:r>
              <a:rPr lang="en-IE" sz="2800" dirty="0" smtClean="0"/>
              <a:t>And </a:t>
            </a:r>
            <a:r>
              <a:rPr lang="en-IE" sz="2800" dirty="0"/>
              <a:t>there is also </a:t>
            </a:r>
            <a:r>
              <a:rPr lang="en-IE" sz="2800" dirty="0">
                <a:hlinkClick r:id="rId5"/>
              </a:rPr>
              <a:t>http://</a:t>
            </a:r>
            <a:r>
              <a:rPr lang="en-IE" sz="2800" dirty="0" smtClean="0">
                <a:hlinkClick r:id="rId5"/>
              </a:rPr>
              <a:t>www.crunchzilla.com/code-maven</a:t>
            </a:r>
            <a:r>
              <a:rPr lang="en-IE" sz="2800" dirty="0" smtClean="0"/>
              <a:t>  </a:t>
            </a:r>
            <a:r>
              <a:rPr lang="en-IE" sz="2800" dirty="0" smtClean="0"/>
              <a:t>which is a step-by-step tutorial </a:t>
            </a:r>
            <a:endParaRPr lang="en-IE" sz="24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5529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solidFill>
                  <a:srgbClr val="FF9933"/>
                </a:solidFill>
                <a:latin typeface="Agency FB" pitchFamily="34" charset="0"/>
              </a:rPr>
              <a:t>The Scratch Control and Design Screen</a:t>
            </a:r>
            <a:endParaRPr lang="en-US" sz="5400" b="1" smtClean="0">
              <a:solidFill>
                <a:srgbClr val="FF9933"/>
              </a:solidFill>
              <a:latin typeface="Agency FB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0198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49530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Script Area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1295400" y="4191000"/>
            <a:ext cx="2438400" cy="838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772400" y="3352800"/>
            <a:ext cx="152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       Stage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(White Space)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848600" y="5562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Sprite List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 flipV="1">
            <a:off x="6858000" y="3200400"/>
            <a:ext cx="12954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6248400" y="4876800"/>
            <a:ext cx="167640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848600" y="43434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New Sprite Buttons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 flipV="1">
            <a:off x="7010400" y="4114800"/>
            <a:ext cx="914400" cy="304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5867400" y="4038600"/>
            <a:ext cx="10668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33400" y="1371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Tabs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228600" y="37338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Blocks</a:t>
            </a:r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1143000" y="1600200"/>
            <a:ext cx="15240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2667000" y="2286000"/>
            <a:ext cx="14478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V="1">
            <a:off x="914400" y="3276600"/>
            <a:ext cx="7620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7848600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Green Flag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6858000" y="2057400"/>
            <a:ext cx="381000" cy="304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7391400" y="1905000"/>
            <a:ext cx="152400" cy="152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H="1" flipV="1">
            <a:off x="7239000" y="2438400"/>
            <a:ext cx="609600" cy="533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848600" y="13716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Project Notes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H="1">
            <a:off x="7696200" y="1676400"/>
            <a:ext cx="609600" cy="304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V="1">
            <a:off x="914400" y="2362200"/>
            <a:ext cx="7620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228600" y="2438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iner Hand ITC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iner Hand ITC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Palate</a:t>
            </a:r>
          </a:p>
        </p:txBody>
      </p:sp>
    </p:spTree>
    <p:extLst>
      <p:ext uri="{BB962C8B-B14F-4D97-AF65-F5344CB8AC3E}">
        <p14:creationId xmlns:p14="http://schemas.microsoft.com/office/powerpoint/2010/main" val="25140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Scratch Stage: Moving Around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49530"/>
            <a:ext cx="6624736" cy="4968552"/>
          </a:xfrm>
        </p:spPr>
      </p:pic>
    </p:spTree>
    <p:extLst>
      <p:ext uri="{BB962C8B-B14F-4D97-AF65-F5344CB8AC3E}">
        <p14:creationId xmlns:p14="http://schemas.microsoft.com/office/powerpoint/2010/main" val="225051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&amp; Gliding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17461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988840"/>
            <a:ext cx="402399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22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to a Random Place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3088"/>
            <a:ext cx="8181438" cy="439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01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2332</TotalTime>
  <Words>258</Words>
  <Application>Microsoft Office PowerPoint</Application>
  <PresentationFormat>On-screen Show (4:3)</PresentationFormat>
  <Paragraphs>81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CoderDojo Bray</vt:lpstr>
      <vt:lpstr>WiFi Network</vt:lpstr>
      <vt:lpstr>Session #2 What will you do today?</vt:lpstr>
      <vt:lpstr>Reminder: Website Hosting</vt:lpstr>
      <vt:lpstr>Javascript Activities … </vt:lpstr>
      <vt:lpstr>The Scratch Control and Design Screen</vt:lpstr>
      <vt:lpstr>Scratch Stage: Moving Around</vt:lpstr>
      <vt:lpstr>Moving &amp; Gliding</vt:lpstr>
      <vt:lpstr>Moving to a Random Place</vt:lpstr>
      <vt:lpstr>Hiding and Showing</vt:lpstr>
      <vt:lpstr>Hiding sprites in your game</vt:lpstr>
      <vt:lpstr>Next Week 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74</cp:revision>
  <dcterms:created xsi:type="dcterms:W3CDTF">2012-07-16T22:40:15Z</dcterms:created>
  <dcterms:modified xsi:type="dcterms:W3CDTF">2012-11-24T13:34:47Z</dcterms:modified>
</cp:coreProperties>
</file>