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70" r:id="rId3"/>
    <p:sldId id="257" r:id="rId4"/>
    <p:sldId id="290" r:id="rId5"/>
    <p:sldId id="283" r:id="rId6"/>
    <p:sldId id="284" r:id="rId7"/>
    <p:sldId id="291" r:id="rId8"/>
    <p:sldId id="292" r:id="rId9"/>
    <p:sldId id="293" r:id="rId10"/>
    <p:sldId id="294" r:id="rId11"/>
    <p:sldId id="295" r:id="rId12"/>
    <p:sldId id="296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5" autoAdjust="0"/>
    <p:restoredTop sz="81182" autoAdjust="0"/>
  </p:normalViewPr>
  <p:slideViewPr>
    <p:cSldViewPr>
      <p:cViewPr varScale="1">
        <p:scale>
          <a:sx n="78" d="100"/>
          <a:sy n="78" d="100"/>
        </p:scale>
        <p:origin x="-6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83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30/11/2012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729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9541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8887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3499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30/11/2012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30/11/2012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30/11/2012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30/11/2012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30/11/2012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30/11/2012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30/11/2012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30/11/2012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30/11/2012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30/11/2012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30/11/2012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30/11/2012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knaU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liam.friel@coderdojo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h/frqal12wb7888u1/HSND24nQuR/javascrip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runchzilla.com/code-maven" TargetMode="External"/><Relationship Id="rId4" Type="http://schemas.openxmlformats.org/officeDocument/2006/relationships/hyperlink" Target="http://goo.gl/yFkK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Programming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712" y="6329850"/>
            <a:ext cx="389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 </a:t>
            </a:r>
            <a:r>
              <a:rPr lang="en-US" sz="2000" dirty="0" smtClean="0"/>
              <a:t>#3 </a:t>
            </a:r>
            <a:r>
              <a:rPr lang="en-US" sz="2000" dirty="0" smtClean="0"/>
              <a:t>: Scratch and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Scrolling: stick man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700808"/>
            <a:ext cx="6607793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73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409877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Scrolling: “backgrounds”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IE" dirty="0" smtClean="0"/>
              <a:t>Sprite1:                                        Sprite2:</a:t>
            </a:r>
            <a:endParaRPr lang="en-I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509280"/>
            <a:ext cx="4064766" cy="2503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Arrow 4"/>
          <p:cNvSpPr/>
          <p:nvPr/>
        </p:nvSpPr>
        <p:spPr>
          <a:xfrm rot="18106636">
            <a:off x="3095339" y="2921457"/>
            <a:ext cx="576064" cy="5760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Left Arrow 5"/>
          <p:cNvSpPr/>
          <p:nvPr/>
        </p:nvSpPr>
        <p:spPr>
          <a:xfrm rot="18626484">
            <a:off x="8332922" y="3085466"/>
            <a:ext cx="432048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288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Code…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You can download this scratch project from</a:t>
            </a:r>
            <a:r>
              <a:rPr lang="en-IE" dirty="0"/>
              <a:t/>
            </a:r>
            <a:br>
              <a:rPr lang="en-IE" dirty="0"/>
            </a:br>
            <a:r>
              <a:rPr lang="en-IE" dirty="0">
                <a:hlinkClick r:id="rId3"/>
              </a:rPr>
              <a:t>http://</a:t>
            </a:r>
            <a:r>
              <a:rPr lang="en-IE" dirty="0" smtClean="0">
                <a:hlinkClick r:id="rId3"/>
              </a:rPr>
              <a:t>goo.gl/knaUL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You can use this to experiment with your own scrolling game</a:t>
            </a:r>
          </a:p>
          <a:p>
            <a:endParaRPr lang="en-IE" dirty="0"/>
          </a:p>
          <a:p>
            <a:r>
              <a:rPr lang="en-IE" dirty="0" smtClean="0"/>
              <a:t>Hint: probably easier to draw the whole background in a drawing program (e.g. Paint.NET) and chop it up afterwards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07685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Next Week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Next week: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US" dirty="0" smtClean="0"/>
              <a:t>Improve your Scratch games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</a:p>
          <a:p>
            <a:endParaRPr lang="en-US" dirty="0"/>
          </a:p>
          <a:p>
            <a:r>
              <a:rPr lang="en-US" dirty="0" smtClean="0"/>
              <a:t>More </a:t>
            </a:r>
            <a:r>
              <a:rPr lang="en-US" dirty="0" err="1" smtClean="0"/>
              <a:t>Javascript</a:t>
            </a:r>
            <a:r>
              <a:rPr lang="en-US" dirty="0" smtClean="0"/>
              <a:t> Animation</a:t>
            </a:r>
          </a:p>
          <a:p>
            <a:endParaRPr lang="en-US" dirty="0"/>
          </a:p>
          <a:p>
            <a:endParaRPr lang="en-IE" dirty="0" smtClean="0"/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9434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WiFi</a:t>
            </a:r>
            <a:r>
              <a:rPr lang="en-IE" dirty="0" smtClean="0"/>
              <a:t> Network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4800" dirty="0" smtClean="0"/>
              <a:t>Join wireless network:</a:t>
            </a:r>
            <a:br>
              <a:rPr lang="en-IE" sz="4800" dirty="0" smtClean="0"/>
            </a:br>
            <a:r>
              <a:rPr lang="en-IE" sz="4800" dirty="0" smtClean="0"/>
              <a:t>            </a:t>
            </a:r>
            <a:r>
              <a:rPr lang="en-IE" sz="4400" b="1" dirty="0" err="1" smtClean="0"/>
              <a:t>coderdojo</a:t>
            </a:r>
            <a:r>
              <a:rPr lang="en-IE" sz="4400" b="1" dirty="0" smtClean="0"/>
              <a:t>&lt;x&gt;</a:t>
            </a:r>
            <a:br>
              <a:rPr lang="en-IE" sz="4400" b="1" dirty="0" smtClean="0"/>
            </a:br>
            <a:r>
              <a:rPr lang="en-IE" sz="4400" b="1" dirty="0" smtClean="0"/>
              <a:t>where &lt;x&gt; is your table number</a:t>
            </a:r>
            <a:endParaRPr lang="en-IE" sz="4400" b="1" dirty="0"/>
          </a:p>
          <a:p>
            <a:endParaRPr lang="en-IE" sz="3000" dirty="0" smtClean="0"/>
          </a:p>
          <a:p>
            <a:r>
              <a:rPr lang="en-IE" sz="3000" dirty="0" smtClean="0"/>
              <a:t>Have you got:</a:t>
            </a:r>
            <a:br>
              <a:rPr lang="en-IE" sz="3000" dirty="0" smtClean="0"/>
            </a:br>
            <a:r>
              <a:rPr lang="en-IE" sz="3000" dirty="0" smtClean="0"/>
              <a:t>- Google Chrome</a:t>
            </a:r>
            <a:br>
              <a:rPr lang="en-IE" sz="3000" dirty="0" smtClean="0"/>
            </a:br>
            <a:r>
              <a:rPr lang="en-IE" sz="3000" dirty="0" smtClean="0"/>
              <a:t>- Komodo Edit</a:t>
            </a:r>
            <a:br>
              <a:rPr lang="en-IE" sz="3000" dirty="0" smtClean="0"/>
            </a:br>
            <a:r>
              <a:rPr lang="en-IE" sz="3000" dirty="0" smtClean="0"/>
              <a:t>- Scratch (if you want to work with Scratch)</a:t>
            </a:r>
          </a:p>
          <a:p>
            <a:pPr marL="118872" indent="0">
              <a:buNone/>
            </a:pPr>
            <a:r>
              <a:rPr lang="en-IE" sz="2600" dirty="0" smtClean="0"/>
              <a:t/>
            </a:r>
            <a:br>
              <a:rPr lang="en-IE" sz="2600" dirty="0" smtClean="0"/>
            </a:br>
            <a:r>
              <a:rPr lang="en-IE" sz="2600" dirty="0" smtClean="0"/>
              <a:t>Installed on your laptop?</a:t>
            </a:r>
          </a:p>
          <a:p>
            <a:pPr marL="118872" indent="0">
              <a:buNone/>
            </a:pPr>
            <a:endParaRPr lang="en-IE" sz="3000" dirty="0"/>
          </a:p>
        </p:txBody>
      </p:sp>
    </p:spTree>
    <p:extLst>
      <p:ext uri="{BB962C8B-B14F-4D97-AF65-F5344CB8AC3E}">
        <p14:creationId xmlns:p14="http://schemas.microsoft.com/office/powerpoint/2010/main" val="41940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</a:t>
            </a:r>
            <a:r>
              <a:rPr lang="en-IE" dirty="0" smtClean="0"/>
              <a:t>#4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Work ahead on your Scratch and </a:t>
            </a:r>
            <a:r>
              <a:rPr lang="en-IE" dirty="0" err="1" smtClean="0"/>
              <a:t>Javascript</a:t>
            </a:r>
            <a:endParaRPr lang="en-IE" dirty="0" smtClean="0"/>
          </a:p>
          <a:p>
            <a:endParaRPr lang="en-IE" dirty="0"/>
          </a:p>
          <a:p>
            <a:r>
              <a:rPr lang="en-IE" dirty="0" smtClean="0"/>
              <a:t>For Scratch, we’ll show you a few ideas you can put into your own games</a:t>
            </a:r>
            <a:endParaRPr lang="en-IE" dirty="0"/>
          </a:p>
          <a:p>
            <a:endParaRPr lang="en-IE" dirty="0" smtClean="0"/>
          </a:p>
          <a:p>
            <a:r>
              <a:rPr lang="en-IE" dirty="0" smtClean="0"/>
              <a:t>For </a:t>
            </a:r>
            <a:r>
              <a:rPr lang="en-IE" dirty="0" err="1" smtClean="0"/>
              <a:t>Javascript</a:t>
            </a:r>
            <a:r>
              <a:rPr lang="en-IE" dirty="0" smtClean="0"/>
              <a:t>, we’ll be working through the animation and code maven examples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Reminder: Website Hosting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err="1" smtClean="0"/>
              <a:t>Digiweb</a:t>
            </a:r>
            <a:r>
              <a:rPr lang="en-IE" dirty="0" smtClean="0"/>
              <a:t> offers a free website hosting package to every Dojo member in Ireland/UK</a:t>
            </a:r>
          </a:p>
          <a:p>
            <a:endParaRPr lang="en-IE" dirty="0" smtClean="0"/>
          </a:p>
          <a:p>
            <a:r>
              <a:rPr lang="en-IE" dirty="0" smtClean="0"/>
              <a:t>Pick a name (</a:t>
            </a:r>
            <a:r>
              <a:rPr lang="en-IE" b="1" dirty="0" smtClean="0"/>
              <a:t>.com</a:t>
            </a:r>
            <a:r>
              <a:rPr lang="en-IE" dirty="0" smtClean="0"/>
              <a:t> or </a:t>
            </a:r>
            <a:r>
              <a:rPr lang="en-IE" b="1" dirty="0" err="1" smtClean="0"/>
              <a:t>.net</a:t>
            </a:r>
            <a:r>
              <a:rPr lang="en-IE" dirty="0" smtClean="0"/>
              <a:t> only for the moment)</a:t>
            </a:r>
          </a:p>
          <a:p>
            <a:endParaRPr lang="en-IE" dirty="0"/>
          </a:p>
          <a:p>
            <a:r>
              <a:rPr lang="en-IE" dirty="0" smtClean="0"/>
              <a:t>Use whois.net to make sure it is free</a:t>
            </a:r>
          </a:p>
          <a:p>
            <a:endParaRPr lang="en-IE" dirty="0"/>
          </a:p>
          <a:p>
            <a:r>
              <a:rPr lang="en-IE" dirty="0" smtClean="0"/>
              <a:t>Email </a:t>
            </a:r>
            <a:r>
              <a:rPr lang="en-IE" dirty="0" smtClean="0">
                <a:hlinkClick r:id="rId3"/>
              </a:rPr>
              <a:t>liam.friel@coderdojo.com</a:t>
            </a:r>
            <a:r>
              <a:rPr lang="en-IE" dirty="0" smtClean="0"/>
              <a:t> with the details</a:t>
            </a:r>
          </a:p>
          <a:p>
            <a:pPr marL="118872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254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Javascript</a:t>
            </a:r>
            <a:r>
              <a:rPr lang="en-IE" dirty="0" smtClean="0"/>
              <a:t> Activities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2800" dirty="0" smtClean="0"/>
              <a:t>Still looking at the same examples from last week</a:t>
            </a:r>
          </a:p>
          <a:p>
            <a:pPr lvl="1"/>
            <a:r>
              <a:rPr lang="en-IE" sz="2400" dirty="0" smtClean="0"/>
              <a:t>It will take a few weeks to really understand all of that</a:t>
            </a:r>
          </a:p>
          <a:p>
            <a:endParaRPr lang="en-IE" sz="2800" dirty="0"/>
          </a:p>
          <a:p>
            <a:r>
              <a:rPr lang="en-IE" sz="2800" dirty="0" smtClean="0"/>
              <a:t>You </a:t>
            </a:r>
            <a:r>
              <a:rPr lang="en-IE" sz="2800" dirty="0"/>
              <a:t>can download the code from</a:t>
            </a:r>
            <a:br>
              <a:rPr lang="en-IE" sz="2800" dirty="0"/>
            </a:br>
            <a:r>
              <a:rPr lang="en-IE" sz="2800" dirty="0">
                <a:hlinkClick r:id="rId3"/>
              </a:rPr>
              <a:t>https://</a:t>
            </a:r>
            <a:r>
              <a:rPr lang="en-IE" sz="2800" dirty="0" smtClean="0">
                <a:hlinkClick r:id="rId3"/>
              </a:rPr>
              <a:t>www.dropbox.com/sh/frqal12wb7888u1/HSND24nQuR/javascript</a:t>
            </a:r>
            <a:endParaRPr lang="en-IE" sz="2800" dirty="0" smtClean="0"/>
          </a:p>
          <a:p>
            <a:endParaRPr lang="en-IE" sz="2800" dirty="0" smtClean="0"/>
          </a:p>
          <a:p>
            <a:r>
              <a:rPr lang="en-IE" sz="2800" dirty="0">
                <a:hlinkClick r:id="rId4"/>
              </a:rPr>
              <a:t>http://</a:t>
            </a:r>
            <a:r>
              <a:rPr lang="en-IE" sz="2800" dirty="0" smtClean="0">
                <a:hlinkClick r:id="rId4"/>
              </a:rPr>
              <a:t>goo.gl/yFkKI</a:t>
            </a:r>
            <a:endParaRPr lang="en-IE" sz="2800" dirty="0" smtClean="0"/>
          </a:p>
          <a:p>
            <a:endParaRPr lang="en-IE" sz="2800" dirty="0"/>
          </a:p>
          <a:p>
            <a:r>
              <a:rPr lang="en-IE" sz="2800" dirty="0" smtClean="0"/>
              <a:t>There are “activity cards” in that folder too, suggestions for changing the JS code</a:t>
            </a:r>
          </a:p>
          <a:p>
            <a:endParaRPr lang="en-IE" sz="2800" dirty="0"/>
          </a:p>
          <a:p>
            <a:r>
              <a:rPr lang="en-IE" sz="2800" dirty="0" smtClean="0"/>
              <a:t>And </a:t>
            </a:r>
            <a:r>
              <a:rPr lang="en-IE" sz="2800" dirty="0"/>
              <a:t>there is also </a:t>
            </a:r>
            <a:r>
              <a:rPr lang="en-IE" sz="2800" dirty="0">
                <a:hlinkClick r:id="rId5"/>
              </a:rPr>
              <a:t>http://</a:t>
            </a:r>
            <a:r>
              <a:rPr lang="en-IE" sz="2800" dirty="0" smtClean="0">
                <a:hlinkClick r:id="rId5"/>
              </a:rPr>
              <a:t>www.crunchzilla.com/code-maven</a:t>
            </a:r>
            <a:r>
              <a:rPr lang="en-IE" sz="2800" dirty="0" smtClean="0"/>
              <a:t>  which is a step-by-step tutorial </a:t>
            </a:r>
            <a:endParaRPr lang="en-IE" sz="2400" dirty="0" smtClean="0"/>
          </a:p>
          <a:p>
            <a:endParaRPr lang="en-IE" sz="2800" dirty="0"/>
          </a:p>
          <a:p>
            <a:endParaRPr lang="en-IE" sz="2800" dirty="0" smtClean="0"/>
          </a:p>
          <a:p>
            <a:endParaRPr lang="en-IE" sz="2800" dirty="0"/>
          </a:p>
          <a:p>
            <a:endParaRPr lang="en-IE" sz="2800" dirty="0" smtClean="0"/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5529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Reminder: Scratch Stage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49530"/>
            <a:ext cx="6624736" cy="4968552"/>
          </a:xfrm>
        </p:spPr>
      </p:pic>
    </p:spTree>
    <p:extLst>
      <p:ext uri="{BB962C8B-B14F-4D97-AF65-F5344CB8AC3E}">
        <p14:creationId xmlns:p14="http://schemas.microsoft.com/office/powerpoint/2010/main" val="225051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Moving by Scrolling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Often in Scratch your Sprite moves</a:t>
            </a:r>
          </a:p>
          <a:p>
            <a:pPr marL="118872" indent="0">
              <a:buNone/>
            </a:pP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    or</a:t>
            </a:r>
          </a:p>
          <a:p>
            <a:endParaRPr lang="en-IE" dirty="0" smtClean="0"/>
          </a:p>
          <a:p>
            <a:r>
              <a:rPr lang="en-IE" dirty="0" smtClean="0"/>
              <a:t>You can make it look like a sprite is moving by moving a “background” sprite instead</a:t>
            </a:r>
          </a:p>
          <a:p>
            <a:endParaRPr lang="en-IE" dirty="0"/>
          </a:p>
          <a:p>
            <a:pPr marL="118872" indent="0">
              <a:buNone/>
            </a:pP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40152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Backgrounds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Make a few sprites which line up</a:t>
            </a:r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They should be the same height and the width of the whole stage (480 pixels)</a:t>
            </a:r>
          </a:p>
          <a:p>
            <a:r>
              <a:rPr lang="en-IE" dirty="0" smtClean="0"/>
              <a:t>(We’ll just use two … )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3155205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789305"/>
            <a:ext cx="3210211" cy="157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96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Now make our character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We’ll use a little stick man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First let’s watch what it looks like … </a:t>
            </a:r>
          </a:p>
          <a:p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469" y="2708920"/>
            <a:ext cx="905818" cy="134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48" y="2708921"/>
            <a:ext cx="905818" cy="134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50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3155</TotalTime>
  <Words>235</Words>
  <Application>Microsoft Office PowerPoint</Application>
  <PresentationFormat>On-screen Show (4:3)</PresentationFormat>
  <Paragraphs>85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CoderDojo Bray</vt:lpstr>
      <vt:lpstr>WiFi Network</vt:lpstr>
      <vt:lpstr>Session #4 What will you do today?</vt:lpstr>
      <vt:lpstr>Reminder: Website Hosting</vt:lpstr>
      <vt:lpstr>Javascript Activities … </vt:lpstr>
      <vt:lpstr>Reminder: Scratch Stage</vt:lpstr>
      <vt:lpstr>Moving by Scrolling </vt:lpstr>
      <vt:lpstr>Backgrounds … </vt:lpstr>
      <vt:lpstr>Now make our character</vt:lpstr>
      <vt:lpstr>Scrolling: stick man</vt:lpstr>
      <vt:lpstr>Scrolling: “backgrounds”</vt:lpstr>
      <vt:lpstr>Code…</vt:lpstr>
      <vt:lpstr>Next Week 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Liam Friel</cp:lastModifiedBy>
  <cp:revision>84</cp:revision>
  <dcterms:created xsi:type="dcterms:W3CDTF">2012-07-16T22:40:15Z</dcterms:created>
  <dcterms:modified xsi:type="dcterms:W3CDTF">2012-12-01T12:19:41Z</dcterms:modified>
</cp:coreProperties>
</file>