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70" r:id="rId3"/>
    <p:sldId id="257" r:id="rId4"/>
    <p:sldId id="284" r:id="rId5"/>
    <p:sldId id="300" r:id="rId6"/>
    <p:sldId id="301" r:id="rId7"/>
    <p:sldId id="296" r:id="rId8"/>
    <p:sldId id="297" r:id="rId9"/>
    <p:sldId id="290" r:id="rId10"/>
    <p:sldId id="283" r:id="rId11"/>
    <p:sldId id="299" r:id="rId12"/>
    <p:sldId id="302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325" autoAdjust="0"/>
    <p:restoredTop sz="81182" autoAdjust="0"/>
  </p:normalViewPr>
  <p:slideViewPr>
    <p:cSldViewPr>
      <p:cViewPr>
        <p:scale>
          <a:sx n="76" d="100"/>
          <a:sy n="76" d="100"/>
        </p:scale>
        <p:origin x="-11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60"/>
    </p:cViewPr>
  </p:sorterViewPr>
  <p:notesViewPr>
    <p:cSldViewPr>
      <p:cViewPr varScale="1">
        <p:scale>
          <a:sx n="85" d="100"/>
          <a:sy n="85" d="100"/>
        </p:scale>
        <p:origin x="-283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0A110-E0B9-45FC-A343-D8EC5640BF3F}" type="datetimeFigureOut">
              <a:rPr lang="en-IE" smtClean="0"/>
              <a:t>07/12/2012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CB41-8F34-4FAE-BDD8-10A03286358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533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729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4335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3499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9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354096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umBg3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umBg3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umBg3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goo.gl/umBg3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umBg3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umBg3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umBg3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umBg3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umBg3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umBg3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umBg3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07/12/2012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Get these slides at:</a:t>
            </a:r>
            <a:r>
              <a:rPr lang="en-IE" u="sng" dirty="0" smtClean="0">
                <a:hlinkClick r:id="rId2"/>
              </a:rPr>
              <a:t> http://goo.gl/umBg3</a:t>
            </a:r>
            <a:r>
              <a:rPr lang="en-IE" dirty="0" smtClean="0"/>
              <a:t> 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07/12/2012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Get these slides at:</a:t>
            </a:r>
            <a:r>
              <a:rPr lang="en-IE" u="sng" dirty="0" smtClean="0">
                <a:hlinkClick r:id="rId2"/>
              </a:rPr>
              <a:t> http://goo.gl/umBg3</a:t>
            </a:r>
            <a:r>
              <a:rPr lang="en-IE" dirty="0" smtClean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07/12/2012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0"/>
            <a:ext cx="3836404" cy="365125"/>
          </a:xfrm>
        </p:spPr>
        <p:txBody>
          <a:bodyPr/>
          <a:lstStyle/>
          <a:p>
            <a:r>
              <a:rPr lang="en-IE" dirty="0" smtClean="0"/>
              <a:t>Get these slides at:</a:t>
            </a:r>
            <a:r>
              <a:rPr lang="en-IE" u="sng" dirty="0" smtClean="0">
                <a:hlinkClick r:id="rId2"/>
              </a:rPr>
              <a:t> http://goo.gl/umBg3</a:t>
            </a:r>
            <a:r>
              <a:rPr lang="en-IE" dirty="0" smtClean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55448"/>
            <a:ext cx="7211144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07/12/2012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Get these slides at:</a:t>
            </a:r>
            <a:r>
              <a:rPr lang="en-IE" u="sng" dirty="0" smtClean="0">
                <a:hlinkClick r:id="rId2"/>
              </a:rPr>
              <a:t> http://goo.gl/umBg3</a:t>
            </a:r>
            <a:r>
              <a:rPr lang="en-IE" dirty="0" smtClean="0"/>
              <a:t> 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pic>
        <p:nvPicPr>
          <p:cNvPr id="3074" name="Picture 2" descr="C:\Projects\CoderDojo\bray\html\images\coder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15" y="116632"/>
            <a:ext cx="1259160" cy="125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07/12/2012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Get these slides at:</a:t>
            </a:r>
            <a:r>
              <a:rPr lang="en-IE" u="sng" dirty="0" smtClean="0">
                <a:hlinkClick r:id="rId2"/>
              </a:rPr>
              <a:t> http://goo.gl/umBg3</a:t>
            </a:r>
            <a:r>
              <a:rPr lang="en-IE" dirty="0" smtClean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07/12/2012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Get these slides at:</a:t>
            </a:r>
            <a:r>
              <a:rPr lang="en-IE" u="sng" dirty="0" smtClean="0">
                <a:hlinkClick r:id="rId2"/>
              </a:rPr>
              <a:t> http://goo.gl/umBg3</a:t>
            </a:r>
            <a:r>
              <a:rPr lang="en-IE" dirty="0" smtClean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07/12/2012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Get these slides at:</a:t>
            </a:r>
            <a:r>
              <a:rPr lang="en-IE" u="sng" dirty="0" smtClean="0">
                <a:hlinkClick r:id="rId2"/>
              </a:rPr>
              <a:t> http://goo.gl/umBg3</a:t>
            </a:r>
            <a:r>
              <a:rPr lang="en-IE" dirty="0" smtClean="0"/>
              <a:t>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07/12/2012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Get these slides at:</a:t>
            </a:r>
            <a:r>
              <a:rPr lang="en-IE" u="sng" dirty="0" smtClean="0">
                <a:hlinkClick r:id="rId2"/>
              </a:rPr>
              <a:t> http://goo.gl/umBg3</a:t>
            </a:r>
            <a:r>
              <a:rPr lang="en-IE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07/12/2012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Get these slides at:</a:t>
            </a:r>
            <a:r>
              <a:rPr lang="en-IE" u="sng" dirty="0" smtClean="0">
                <a:hlinkClick r:id="rId2"/>
              </a:rPr>
              <a:t> http://goo.gl/umBg3</a:t>
            </a:r>
            <a:r>
              <a:rPr lang="en-IE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07/12/2012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Get these slides at:</a:t>
            </a:r>
            <a:r>
              <a:rPr lang="en-IE" u="sng" dirty="0" smtClean="0">
                <a:hlinkClick r:id="rId2"/>
              </a:rPr>
              <a:t> http://goo.gl/umBg3</a:t>
            </a:r>
            <a:r>
              <a:rPr lang="en-IE" dirty="0" smtClean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57282B-8A94-4CFA-A812-B2453AD9C772}" type="datetimeFigureOut">
              <a:rPr lang="en-IE" smtClean="0"/>
              <a:t>07/12/2012</a:t>
            </a:fld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IE" dirty="0" smtClean="0"/>
              <a:t>Get these slides at:</a:t>
            </a:r>
            <a:r>
              <a:rPr lang="en-IE" u="sng" dirty="0" smtClean="0">
                <a:hlinkClick r:id="rId2"/>
              </a:rPr>
              <a:t> http://goo.gl/umBg3</a:t>
            </a:r>
            <a:r>
              <a:rPr lang="en-IE" dirty="0" smtClean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goo.gl/umBg3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57282B-8A94-4CFA-A812-B2453AD9C772}" type="datetimeFigureOut">
              <a:rPr lang="en-IE" smtClean="0"/>
              <a:t>07/12/2012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IE" dirty="0" smtClean="0"/>
              <a:t>Get these slides at: </a:t>
            </a:r>
            <a:r>
              <a:rPr lang="en-IE" u="sng" dirty="0" smtClean="0">
                <a:hlinkClick r:id="rId13"/>
              </a:rPr>
              <a:t>http://goo.gl/umBg3</a:t>
            </a:r>
            <a:r>
              <a:rPr lang="en-IE" dirty="0" smtClean="0"/>
              <a:t> 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yFkK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runchzilla.com/code-mave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x6nxF" TargetMode="External"/><Relationship Id="rId2" Type="http://schemas.openxmlformats.org/officeDocument/2006/relationships/hyperlink" Target="http://www.crunchzilla.com/code-mave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jsfiddle.net/SLuxd/" TargetMode="External"/><Relationship Id="rId4" Type="http://schemas.openxmlformats.org/officeDocument/2006/relationships/hyperlink" Target="http://goo.gl/9pO4C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umBg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umBg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umBg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tp://dojo.hallamor.org/uploads/bray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mailto:bray@coderdojo.com" TargetMode="External"/><Relationship Id="rId4" Type="http://schemas.openxmlformats.org/officeDocument/2006/relationships/hyperlink" Target="http://dojo.hallamor.org/eden/bray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liam.friel@coderdojo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mtClean="0"/>
              <a:t>CoderDojo Bray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smtClean="0"/>
              <a:t>Introduction to Programming</a:t>
            </a:r>
            <a:endParaRPr lang="en-IE" dirty="0"/>
          </a:p>
        </p:txBody>
      </p:sp>
      <p:pic>
        <p:nvPicPr>
          <p:cNvPr id="1026" name="Picture 2" descr="C:\Projects\CoderDojo\bray\html\images\co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01209"/>
            <a:ext cx="142875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47712" y="6329850"/>
            <a:ext cx="389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Session </a:t>
            </a:r>
            <a:r>
              <a:rPr lang="en-US" sz="2000" dirty="0" smtClean="0"/>
              <a:t>#4 </a:t>
            </a:r>
            <a:r>
              <a:rPr lang="en-US" sz="2000" dirty="0" smtClean="0"/>
              <a:t>: Scratch and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5323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Javascript</a:t>
            </a:r>
            <a:r>
              <a:rPr lang="en-IE" dirty="0" smtClean="0"/>
              <a:t> Activities …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sz="2800" dirty="0" smtClean="0"/>
              <a:t>Still looking at the same examples from last week</a:t>
            </a:r>
          </a:p>
          <a:p>
            <a:pPr lvl="1"/>
            <a:r>
              <a:rPr lang="en-IE" sz="2400" dirty="0" smtClean="0"/>
              <a:t>It will take a few weeks to really understand all of that</a:t>
            </a:r>
          </a:p>
          <a:p>
            <a:endParaRPr lang="en-IE" sz="2800" dirty="0"/>
          </a:p>
          <a:p>
            <a:r>
              <a:rPr lang="en-IE" sz="2800" dirty="0" smtClean="0"/>
              <a:t>You </a:t>
            </a:r>
            <a:r>
              <a:rPr lang="en-IE" sz="2800" dirty="0"/>
              <a:t>can download the code </a:t>
            </a:r>
            <a:r>
              <a:rPr lang="en-IE" sz="2800" dirty="0" smtClean="0"/>
              <a:t>from</a:t>
            </a:r>
            <a:endParaRPr lang="en-IE" sz="2800" dirty="0" smtClean="0"/>
          </a:p>
          <a:p>
            <a:pPr lvl="1"/>
            <a:r>
              <a:rPr lang="en-IE" sz="2400" dirty="0">
                <a:hlinkClick r:id="rId3"/>
              </a:rPr>
              <a:t>http://</a:t>
            </a:r>
            <a:r>
              <a:rPr lang="en-IE" sz="2400" dirty="0" smtClean="0">
                <a:hlinkClick r:id="rId3"/>
              </a:rPr>
              <a:t>goo.gl/yFkKI</a:t>
            </a:r>
            <a:endParaRPr lang="en-IE" sz="2400" dirty="0" smtClean="0"/>
          </a:p>
          <a:p>
            <a:endParaRPr lang="en-IE" sz="2800" dirty="0"/>
          </a:p>
          <a:p>
            <a:r>
              <a:rPr lang="en-IE" sz="2800" dirty="0" smtClean="0"/>
              <a:t>There are “activity cards” in that folder too, suggestions for changing the JS code</a:t>
            </a:r>
          </a:p>
          <a:p>
            <a:endParaRPr lang="en-IE" sz="2800" dirty="0"/>
          </a:p>
          <a:p>
            <a:r>
              <a:rPr lang="en-IE" sz="2800" dirty="0" smtClean="0"/>
              <a:t>And </a:t>
            </a:r>
            <a:r>
              <a:rPr lang="en-IE" sz="2800" dirty="0"/>
              <a:t>there is also </a:t>
            </a:r>
            <a:r>
              <a:rPr lang="en-IE" sz="2800" dirty="0">
                <a:hlinkClick r:id="rId4"/>
              </a:rPr>
              <a:t>http://</a:t>
            </a:r>
            <a:r>
              <a:rPr lang="en-IE" sz="2800" dirty="0" smtClean="0">
                <a:hlinkClick r:id="rId4"/>
              </a:rPr>
              <a:t>www.crunchzilla.com/code-maven</a:t>
            </a:r>
            <a:r>
              <a:rPr lang="en-IE" sz="2800" dirty="0" smtClean="0"/>
              <a:t>  which is a step-by-step tutorial </a:t>
            </a:r>
            <a:endParaRPr lang="en-IE" sz="2400" dirty="0" smtClean="0"/>
          </a:p>
          <a:p>
            <a:endParaRPr lang="en-IE" sz="2800" dirty="0"/>
          </a:p>
          <a:p>
            <a:endParaRPr lang="en-IE" sz="2800" dirty="0" smtClean="0"/>
          </a:p>
          <a:p>
            <a:endParaRPr lang="en-IE" sz="2800" dirty="0"/>
          </a:p>
          <a:p>
            <a:endParaRPr lang="en-IE" sz="2800" dirty="0" smtClean="0"/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55299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Gravity in JS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Gravity and more physics in Code Maven</a:t>
            </a:r>
          </a:p>
          <a:p>
            <a:pPr lvl="1"/>
            <a:r>
              <a:rPr lang="en-IE" dirty="0">
                <a:hlinkClick r:id="rId2"/>
              </a:rPr>
              <a:t>http://www.crunchzilla.com/code-maven#Circles, Arcs, and </a:t>
            </a:r>
            <a:r>
              <a:rPr lang="en-IE" dirty="0" smtClean="0">
                <a:hlinkClick r:id="rId2"/>
              </a:rPr>
              <a:t>Balls</a:t>
            </a:r>
            <a:endParaRPr lang="en-IE" dirty="0" smtClean="0"/>
          </a:p>
          <a:p>
            <a:pPr lvl="1"/>
            <a:r>
              <a:rPr lang="en-IE" dirty="0"/>
              <a:t>See also </a:t>
            </a:r>
            <a:r>
              <a:rPr lang="en-IE" dirty="0">
                <a:hlinkClick r:id="rId3"/>
              </a:rPr>
              <a:t>http://</a:t>
            </a:r>
            <a:r>
              <a:rPr lang="en-IE" dirty="0" smtClean="0">
                <a:hlinkClick r:id="rId3"/>
              </a:rPr>
              <a:t>goo.gl/x6nxF</a:t>
            </a:r>
            <a:r>
              <a:rPr lang="en-IE" dirty="0" smtClean="0"/>
              <a:t> (Physics and code)</a:t>
            </a:r>
            <a:endParaRPr lang="en-IE" dirty="0"/>
          </a:p>
          <a:p>
            <a:pPr lvl="1"/>
            <a:r>
              <a:rPr lang="en-IE" dirty="0"/>
              <a:t>And </a:t>
            </a:r>
            <a:r>
              <a:rPr lang="en-IE" dirty="0">
                <a:hlinkClick r:id="rId4"/>
              </a:rPr>
              <a:t>http://</a:t>
            </a:r>
            <a:r>
              <a:rPr lang="en-IE" dirty="0" smtClean="0">
                <a:hlinkClick r:id="rId4"/>
              </a:rPr>
              <a:t>goo.gl/9pO4C</a:t>
            </a:r>
            <a:r>
              <a:rPr lang="en-IE" dirty="0" smtClean="0"/>
              <a:t> (More about HTML canvas)</a:t>
            </a:r>
          </a:p>
          <a:p>
            <a:endParaRPr lang="en-IE" dirty="0"/>
          </a:p>
          <a:p>
            <a:r>
              <a:rPr lang="en-IE" dirty="0" smtClean="0"/>
              <a:t>Make </a:t>
            </a:r>
            <a:r>
              <a:rPr lang="en-IE" dirty="0"/>
              <a:t>a Mini </a:t>
            </a:r>
            <a:r>
              <a:rPr lang="en-IE" dirty="0" smtClean="0"/>
              <a:t>fall:</a:t>
            </a:r>
          </a:p>
          <a:p>
            <a:pPr lvl="1"/>
            <a:r>
              <a:rPr lang="en-IE" dirty="0" smtClean="0"/>
              <a:t>See </a:t>
            </a:r>
            <a:r>
              <a:rPr lang="en-IE" dirty="0" err="1"/>
              <a:t>jsfiddle</a:t>
            </a:r>
            <a:r>
              <a:rPr lang="en-IE" dirty="0"/>
              <a:t> </a:t>
            </a:r>
            <a:r>
              <a:rPr lang="en-IE" dirty="0" smtClean="0">
                <a:hlinkClick r:id="rId5"/>
              </a:rPr>
              <a:t>http</a:t>
            </a:r>
            <a:r>
              <a:rPr lang="en-IE" dirty="0">
                <a:hlinkClick r:id="rId5"/>
              </a:rPr>
              <a:t>://jsfiddle.net/SLuxd</a:t>
            </a:r>
            <a:r>
              <a:rPr lang="en-IE" dirty="0" smtClean="0">
                <a:hlinkClick r:id="rId5"/>
              </a:rPr>
              <a:t>/</a:t>
            </a:r>
            <a:endParaRPr lang="en-IE" dirty="0" smtClean="0"/>
          </a:p>
          <a:p>
            <a:pPr lvl="1"/>
            <a:r>
              <a:rPr lang="en-IE" dirty="0" smtClean="0"/>
              <a:t>Add gravity, improve on this </a:t>
            </a:r>
            <a:endParaRPr lang="en-I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888" y="4437112"/>
            <a:ext cx="2133600" cy="222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64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Get the slides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For all the links</a:t>
            </a:r>
          </a:p>
          <a:p>
            <a:endParaRPr lang="en-IE" dirty="0" smtClean="0"/>
          </a:p>
          <a:p>
            <a:r>
              <a:rPr lang="en-IE" dirty="0" smtClean="0"/>
              <a:t>Get </a:t>
            </a:r>
            <a:r>
              <a:rPr lang="en-IE" dirty="0"/>
              <a:t>these slides at </a:t>
            </a:r>
            <a:r>
              <a:rPr lang="en-IE" u="sng" dirty="0">
                <a:hlinkClick r:id="rId2"/>
              </a:rPr>
              <a:t>http://goo.gl/umBg3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142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Next Week 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Next week:</a:t>
            </a:r>
          </a:p>
          <a:p>
            <a:pPr marL="118872" indent="0">
              <a:buNone/>
            </a:pPr>
            <a:endParaRPr lang="en-IE" dirty="0" smtClean="0"/>
          </a:p>
          <a:p>
            <a:r>
              <a:rPr lang="en-US" dirty="0" smtClean="0"/>
              <a:t>Scratch and JS</a:t>
            </a:r>
          </a:p>
          <a:p>
            <a:endParaRPr lang="en-US" dirty="0"/>
          </a:p>
          <a:p>
            <a:r>
              <a:rPr lang="en-US" dirty="0" smtClean="0"/>
              <a:t>Improve </a:t>
            </a:r>
            <a:r>
              <a:rPr lang="en-US" dirty="0" smtClean="0"/>
              <a:t>your </a:t>
            </a:r>
            <a:r>
              <a:rPr lang="en-US" dirty="0" smtClean="0"/>
              <a:t>games</a:t>
            </a:r>
          </a:p>
          <a:p>
            <a:r>
              <a:rPr lang="en-US" dirty="0" smtClean="0"/>
              <a:t>Publish them on the web so others can play (optional)</a:t>
            </a:r>
            <a:endParaRPr lang="en-US" dirty="0"/>
          </a:p>
          <a:p>
            <a:endParaRPr lang="en-IE" dirty="0" smtClean="0"/>
          </a:p>
          <a:p>
            <a:pPr marL="118872" indent="0">
              <a:buNone/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94345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WiFi</a:t>
            </a:r>
            <a:r>
              <a:rPr lang="en-IE" dirty="0" smtClean="0"/>
              <a:t> Network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sz="4800" dirty="0" smtClean="0"/>
              <a:t>Join wireless network:</a:t>
            </a:r>
            <a:br>
              <a:rPr lang="en-IE" sz="4800" dirty="0" smtClean="0"/>
            </a:br>
            <a:r>
              <a:rPr lang="en-IE" sz="4800" dirty="0" smtClean="0"/>
              <a:t>            </a:t>
            </a:r>
            <a:r>
              <a:rPr lang="en-IE" sz="4400" b="1" dirty="0" err="1" smtClean="0"/>
              <a:t>coderdojo</a:t>
            </a:r>
            <a:r>
              <a:rPr lang="en-IE" sz="4400" b="1" dirty="0" smtClean="0"/>
              <a:t>&lt;x&gt;</a:t>
            </a:r>
            <a:br>
              <a:rPr lang="en-IE" sz="4400" b="1" dirty="0" smtClean="0"/>
            </a:br>
            <a:r>
              <a:rPr lang="en-IE" sz="4400" b="1" dirty="0" smtClean="0"/>
              <a:t>where &lt;x&gt; is your table number</a:t>
            </a:r>
            <a:endParaRPr lang="en-IE" sz="4400" b="1" dirty="0"/>
          </a:p>
          <a:p>
            <a:endParaRPr lang="en-IE" sz="3000" dirty="0" smtClean="0"/>
          </a:p>
          <a:p>
            <a:r>
              <a:rPr lang="en-IE" sz="3000" dirty="0" smtClean="0"/>
              <a:t>Have you got:</a:t>
            </a:r>
            <a:br>
              <a:rPr lang="en-IE" sz="3000" dirty="0" smtClean="0"/>
            </a:br>
            <a:r>
              <a:rPr lang="en-IE" sz="3000" dirty="0" smtClean="0"/>
              <a:t>- Google Chrome</a:t>
            </a:r>
            <a:br>
              <a:rPr lang="en-IE" sz="3000" dirty="0" smtClean="0"/>
            </a:br>
            <a:r>
              <a:rPr lang="en-IE" sz="3000" dirty="0" smtClean="0"/>
              <a:t>- Komodo Edit</a:t>
            </a:r>
            <a:br>
              <a:rPr lang="en-IE" sz="3000" dirty="0" smtClean="0"/>
            </a:br>
            <a:r>
              <a:rPr lang="en-IE" sz="3000" dirty="0" smtClean="0"/>
              <a:t>- Scratch (if you want to work with Scratch)</a:t>
            </a:r>
          </a:p>
          <a:p>
            <a:pPr marL="118872" indent="0">
              <a:buNone/>
            </a:pPr>
            <a:r>
              <a:rPr lang="en-IE" sz="2600" dirty="0" smtClean="0"/>
              <a:t/>
            </a:r>
            <a:br>
              <a:rPr lang="en-IE" sz="2600" dirty="0" smtClean="0"/>
            </a:br>
            <a:r>
              <a:rPr lang="en-IE" sz="2600" dirty="0" smtClean="0"/>
              <a:t>Installed on your laptop</a:t>
            </a:r>
            <a:r>
              <a:rPr lang="en-IE" sz="2600" dirty="0" smtClean="0"/>
              <a:t>?</a:t>
            </a:r>
          </a:p>
          <a:p>
            <a:pPr marL="118872" indent="0">
              <a:buNone/>
            </a:pPr>
            <a:endParaRPr lang="en-IE" sz="2600" dirty="0" smtClean="0"/>
          </a:p>
          <a:p>
            <a:pPr marL="118872" indent="0">
              <a:buNone/>
            </a:pPr>
            <a:r>
              <a:rPr lang="en-IE" sz="2600" dirty="0" smtClean="0"/>
              <a:t>Get these slides at </a:t>
            </a:r>
            <a:r>
              <a:rPr lang="en-IE" sz="2800" u="sng" dirty="0">
                <a:hlinkClick r:id="rId3"/>
              </a:rPr>
              <a:t>http://goo.gl/umBg3</a:t>
            </a:r>
            <a:r>
              <a:rPr lang="en-IE" sz="2800" dirty="0"/>
              <a:t> </a:t>
            </a:r>
            <a:endParaRPr lang="en-IE" sz="2600" dirty="0" smtClean="0"/>
          </a:p>
          <a:p>
            <a:pPr marL="118872" indent="0">
              <a:buNone/>
            </a:pPr>
            <a:endParaRPr lang="en-IE" sz="2600" dirty="0"/>
          </a:p>
          <a:p>
            <a:pPr marL="118872" indent="0">
              <a:buNone/>
            </a:pPr>
            <a:endParaRPr lang="en-IE" sz="2600" dirty="0" smtClean="0"/>
          </a:p>
          <a:p>
            <a:pPr marL="118872" indent="0">
              <a:buNone/>
            </a:pPr>
            <a:endParaRPr lang="en-IE" sz="3000" dirty="0"/>
          </a:p>
        </p:txBody>
      </p:sp>
    </p:spTree>
    <p:extLst>
      <p:ext uri="{BB962C8B-B14F-4D97-AF65-F5344CB8AC3E}">
        <p14:creationId xmlns:p14="http://schemas.microsoft.com/office/powerpoint/2010/main" val="419407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Session #4</a:t>
            </a:r>
            <a:br>
              <a:rPr lang="en-IE" dirty="0" smtClean="0"/>
            </a:br>
            <a:r>
              <a:rPr lang="en-IE" dirty="0" smtClean="0"/>
              <a:t>What will you do today?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Work </a:t>
            </a:r>
            <a:r>
              <a:rPr lang="en-IE" dirty="0" smtClean="0"/>
              <a:t>ahead on your Scratch and </a:t>
            </a:r>
            <a:r>
              <a:rPr lang="en-IE" dirty="0" err="1" smtClean="0"/>
              <a:t>Javascript</a:t>
            </a:r>
            <a:endParaRPr lang="en-IE" dirty="0" smtClean="0"/>
          </a:p>
          <a:p>
            <a:endParaRPr lang="en-IE" dirty="0"/>
          </a:p>
          <a:p>
            <a:r>
              <a:rPr lang="en-IE" dirty="0" smtClean="0"/>
              <a:t>For Scratch, we’ll show </a:t>
            </a:r>
            <a:r>
              <a:rPr lang="en-IE" dirty="0" smtClean="0"/>
              <a:t>you:</a:t>
            </a:r>
          </a:p>
          <a:p>
            <a:pPr lvl="1"/>
            <a:r>
              <a:rPr lang="en-IE" dirty="0" smtClean="0"/>
              <a:t>How to make things fall like gravity</a:t>
            </a:r>
          </a:p>
          <a:p>
            <a:pPr lvl="1"/>
            <a:r>
              <a:rPr lang="en-IE" dirty="0" smtClean="0"/>
              <a:t>How to trigger the next level in a game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For </a:t>
            </a:r>
            <a:r>
              <a:rPr lang="en-IE" dirty="0" err="1" smtClean="0"/>
              <a:t>Javascript</a:t>
            </a:r>
            <a:r>
              <a:rPr lang="en-IE" dirty="0" smtClean="0"/>
              <a:t>, </a:t>
            </a:r>
            <a:r>
              <a:rPr lang="en-IE" dirty="0" smtClean="0"/>
              <a:t>you can</a:t>
            </a:r>
          </a:p>
          <a:p>
            <a:pPr lvl="1"/>
            <a:r>
              <a:rPr lang="en-IE" dirty="0" smtClean="0"/>
              <a:t>Continue through the animation and code maven examples</a:t>
            </a:r>
          </a:p>
          <a:p>
            <a:pPr lvl="1"/>
            <a:r>
              <a:rPr lang="en-IE" dirty="0" smtClean="0"/>
              <a:t>Publish your work to the web (optional)</a:t>
            </a:r>
          </a:p>
          <a:p>
            <a:pPr lvl="1"/>
            <a:r>
              <a:rPr lang="en-IE" dirty="0" smtClean="0"/>
              <a:t>Make things fall under gravity (optional)</a:t>
            </a: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2139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Reminder: Scratch Stage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49530"/>
            <a:ext cx="6624736" cy="4968552"/>
          </a:xfrm>
        </p:spPr>
      </p:pic>
    </p:spTree>
    <p:extLst>
      <p:ext uri="{BB962C8B-B14F-4D97-AF65-F5344CB8AC3E}">
        <p14:creationId xmlns:p14="http://schemas.microsoft.com/office/powerpoint/2010/main" val="225051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Gravity in Scratch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To make things fall like gravity</a:t>
            </a:r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r>
              <a:rPr lang="en-IE" dirty="0" smtClean="0"/>
              <a:t>To make them bounce back</a:t>
            </a:r>
          </a:p>
          <a:p>
            <a:endParaRPr lang="en-I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657474"/>
            <a:ext cx="3929063" cy="11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29" y="5013176"/>
            <a:ext cx="3471863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780928"/>
            <a:ext cx="3042666" cy="2527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292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One way to reach next game level in Scratch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3"/>
            <a:ext cx="4186808" cy="4625609"/>
          </a:xfrm>
        </p:spPr>
        <p:txBody>
          <a:bodyPr/>
          <a:lstStyle/>
          <a:p>
            <a:r>
              <a:rPr lang="en-IE" dirty="0" smtClean="0"/>
              <a:t>Set up several stage backgrounds</a:t>
            </a:r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r>
              <a:rPr lang="en-IE" dirty="0" smtClean="0"/>
              <a:t>In your sprite</a:t>
            </a:r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810494"/>
            <a:ext cx="402907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39244"/>
            <a:ext cx="36576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157192"/>
            <a:ext cx="32004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077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Get the </a:t>
            </a:r>
            <a:r>
              <a:rPr lang="en-IE" dirty="0" smtClean="0"/>
              <a:t>Scratch files (and these slides)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You can download </a:t>
            </a:r>
            <a:r>
              <a:rPr lang="en-IE" dirty="0" smtClean="0"/>
              <a:t>these scratch projects from </a:t>
            </a:r>
            <a:r>
              <a:rPr lang="en-IE" u="sng" dirty="0">
                <a:hlinkClick r:id="rId3"/>
              </a:rPr>
              <a:t>http://goo.gl/umBg3</a:t>
            </a:r>
            <a:r>
              <a:rPr lang="en-IE" dirty="0"/>
              <a:t> </a:t>
            </a:r>
            <a:r>
              <a:rPr lang="en-IE" dirty="0"/>
              <a:t/>
            </a:r>
            <a:br>
              <a:rPr lang="en-IE" dirty="0"/>
            </a:br>
            <a:endParaRPr lang="en-IE" dirty="0" smtClean="0"/>
          </a:p>
          <a:p>
            <a:r>
              <a:rPr lang="en-IE" dirty="0" smtClean="0"/>
              <a:t>You can use </a:t>
            </a:r>
            <a:r>
              <a:rPr lang="en-IE" dirty="0" smtClean="0"/>
              <a:t>these ideas to </a:t>
            </a:r>
            <a:r>
              <a:rPr lang="en-IE" dirty="0" smtClean="0"/>
              <a:t>experiment with your own </a:t>
            </a:r>
            <a:r>
              <a:rPr lang="en-IE" dirty="0" smtClean="0"/>
              <a:t>games</a:t>
            </a:r>
            <a:endParaRPr lang="en-IE" dirty="0" smtClean="0"/>
          </a:p>
          <a:p>
            <a:pPr marL="118872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076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JavaScript: </a:t>
            </a:r>
            <a:r>
              <a:rPr lang="en-IE" dirty="0" smtClean="0"/>
              <a:t>Website </a:t>
            </a:r>
            <a:r>
              <a:rPr lang="en-IE" dirty="0" smtClean="0"/>
              <a:t>Publishing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Upload your work to </a:t>
            </a:r>
            <a:r>
              <a:rPr lang="en-IE" dirty="0">
                <a:hlinkClick r:id="rId3"/>
              </a:rPr>
              <a:t>ftp://dojo.hallamor.org/uploads/bray/</a:t>
            </a:r>
            <a:r>
              <a:rPr lang="en-IE" dirty="0"/>
              <a:t> </a:t>
            </a:r>
          </a:p>
          <a:p>
            <a:r>
              <a:rPr lang="en-IE" dirty="0"/>
              <a:t>View it at </a:t>
            </a:r>
            <a:r>
              <a:rPr lang="en-IE" dirty="0">
                <a:hlinkClick r:id="rId4"/>
              </a:rPr>
              <a:t>http://dojo.hallamor.org/eden/bray/</a:t>
            </a:r>
            <a:r>
              <a:rPr lang="en-IE" dirty="0"/>
              <a:t> 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Send us the URLs of your websites to look at, to </a:t>
            </a:r>
            <a:r>
              <a:rPr lang="en-IE" dirty="0">
                <a:hlinkClick r:id="rId5"/>
              </a:rPr>
              <a:t>bray@coderdojo.com</a:t>
            </a:r>
            <a:r>
              <a:rPr lang="en-IE" dirty="0"/>
              <a:t> </a:t>
            </a:r>
          </a:p>
          <a:p>
            <a:pPr marL="118872" indent="0">
              <a:buNone/>
            </a:pPr>
            <a:endParaRPr lang="en-I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73" b="64858"/>
          <a:stretch/>
        </p:blipFill>
        <p:spPr bwMode="auto">
          <a:xfrm>
            <a:off x="971600" y="3619655"/>
            <a:ext cx="6302674" cy="132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265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/>
          </a:bodyPr>
          <a:lstStyle/>
          <a:p>
            <a:r>
              <a:rPr lang="en-IE" dirty="0" smtClean="0"/>
              <a:t>JavaScript: </a:t>
            </a:r>
            <a:r>
              <a:rPr lang="en-IE" dirty="0" smtClean="0"/>
              <a:t>Website Hosting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err="1" smtClean="0"/>
              <a:t>Digiweb</a:t>
            </a:r>
            <a:r>
              <a:rPr lang="en-IE" dirty="0" smtClean="0"/>
              <a:t> offers a free website hosting package to every Dojo member in Ireland/UK</a:t>
            </a:r>
          </a:p>
          <a:p>
            <a:endParaRPr lang="en-IE" dirty="0" smtClean="0"/>
          </a:p>
          <a:p>
            <a:r>
              <a:rPr lang="en-IE" dirty="0" smtClean="0"/>
              <a:t>Pick a name (</a:t>
            </a:r>
            <a:r>
              <a:rPr lang="en-IE" b="1" dirty="0" smtClean="0"/>
              <a:t>.com</a:t>
            </a:r>
            <a:r>
              <a:rPr lang="en-IE" dirty="0" smtClean="0"/>
              <a:t> or </a:t>
            </a:r>
            <a:r>
              <a:rPr lang="en-IE" b="1" dirty="0" err="1" smtClean="0"/>
              <a:t>.net</a:t>
            </a:r>
            <a:r>
              <a:rPr lang="en-IE" dirty="0" smtClean="0"/>
              <a:t> only for the moment)</a:t>
            </a:r>
          </a:p>
          <a:p>
            <a:endParaRPr lang="en-IE" dirty="0"/>
          </a:p>
          <a:p>
            <a:r>
              <a:rPr lang="en-IE" dirty="0" smtClean="0"/>
              <a:t>Use whois.net to make sure it is free</a:t>
            </a:r>
          </a:p>
          <a:p>
            <a:endParaRPr lang="en-IE" dirty="0"/>
          </a:p>
          <a:p>
            <a:r>
              <a:rPr lang="en-IE" dirty="0" smtClean="0"/>
              <a:t>Email </a:t>
            </a:r>
            <a:r>
              <a:rPr lang="en-IE" dirty="0" smtClean="0">
                <a:hlinkClick r:id="rId3"/>
              </a:rPr>
              <a:t>liam.friel@coderdojo.com</a:t>
            </a:r>
            <a:r>
              <a:rPr lang="en-IE" dirty="0" smtClean="0"/>
              <a:t> with the details</a:t>
            </a:r>
          </a:p>
          <a:p>
            <a:pPr marL="118872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2544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3443</TotalTime>
  <Words>373</Words>
  <Application>Microsoft Office PowerPoint</Application>
  <PresentationFormat>On-screen Show (4:3)</PresentationFormat>
  <Paragraphs>98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Module</vt:lpstr>
      <vt:lpstr>CoderDojo Bray</vt:lpstr>
      <vt:lpstr>WiFi Network</vt:lpstr>
      <vt:lpstr>Session #4 What will you do today?</vt:lpstr>
      <vt:lpstr>Reminder: Scratch Stage</vt:lpstr>
      <vt:lpstr>Gravity in Scratch</vt:lpstr>
      <vt:lpstr>One way to reach next game level in Scratch</vt:lpstr>
      <vt:lpstr>Get the Scratch files (and these slides)</vt:lpstr>
      <vt:lpstr>JavaScript: Website Publishing</vt:lpstr>
      <vt:lpstr>JavaScript: Website Hosting</vt:lpstr>
      <vt:lpstr>Javascript Activities … </vt:lpstr>
      <vt:lpstr>Gravity in JS</vt:lpstr>
      <vt:lpstr>Get the slides</vt:lpstr>
      <vt:lpstr>Next Week …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Bray</dc:title>
  <dc:creator>Liam Friel</dc:creator>
  <cp:lastModifiedBy>Joe Hannon</cp:lastModifiedBy>
  <cp:revision>98</cp:revision>
  <dcterms:created xsi:type="dcterms:W3CDTF">2012-07-16T22:40:15Z</dcterms:created>
  <dcterms:modified xsi:type="dcterms:W3CDTF">2012-12-07T22:34:39Z</dcterms:modified>
</cp:coreProperties>
</file>