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57" r:id="rId4"/>
    <p:sldId id="290" r:id="rId5"/>
    <p:sldId id="283" r:id="rId6"/>
    <p:sldId id="291" r:id="rId7"/>
    <p:sldId id="292" r:id="rId8"/>
    <p:sldId id="294" r:id="rId9"/>
    <p:sldId id="297" r:id="rId10"/>
    <p:sldId id="298" r:id="rId11"/>
    <p:sldId id="299" r:id="rId12"/>
    <p:sldId id="296" r:id="rId13"/>
    <p:sldId id="30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5" autoAdjust="0"/>
    <p:restoredTop sz="81182" autoAdjust="0"/>
  </p:normalViewPr>
  <p:slideViewPr>
    <p:cSldViewPr>
      <p:cViewPr varScale="1">
        <p:scale>
          <a:sx n="86" d="100"/>
          <a:sy n="86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39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49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49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54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88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54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88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15/12/2012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fzo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inzhorn.github.com/skroll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am.friel@coderdoj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yFkK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unchzilla.com/code-mav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38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#5 </a:t>
            </a:r>
            <a:r>
              <a:rPr lang="en-US" sz="2000" dirty="0" smtClean="0"/>
              <a:t>: Scratch and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Mountains…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Again we have two sprites which line up, same picture in each (mountains)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We put these “behind” the wall and scroll them slower …</a:t>
            </a:r>
            <a:endParaRPr lang="en-IE" dirty="0" smtClean="0"/>
          </a:p>
          <a:p>
            <a:endParaRPr lang="en-IE" dirty="0" smtClean="0"/>
          </a:p>
          <a:p>
            <a:pPr marL="118872" indent="0">
              <a:buNone/>
            </a:pP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3" y="3212976"/>
            <a:ext cx="3463697" cy="126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12976"/>
            <a:ext cx="3463697" cy="126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8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Mountains scrolling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use “glide” to scroll the mountain sprites</a:t>
            </a:r>
          </a:p>
          <a:p>
            <a:r>
              <a:rPr lang="en-IE" dirty="0" smtClean="0"/>
              <a:t>Line up and move slower than the wall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5" y="3212976"/>
            <a:ext cx="319303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212976"/>
            <a:ext cx="364471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8243787">
            <a:off x="2097178" y="485246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 rot="8050675">
            <a:off x="2636168" y="416336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7490106">
            <a:off x="5890299" y="501317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8573838">
            <a:off x="6588224" y="422108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8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download this scratch project </a:t>
            </a:r>
            <a:r>
              <a:rPr lang="en-IE" dirty="0" smtClean="0"/>
              <a:t>and the images from</a:t>
            </a:r>
            <a:r>
              <a:rPr lang="en-IE" dirty="0"/>
              <a:t/>
            </a:r>
            <a:br>
              <a:rPr lang="en-IE" dirty="0"/>
            </a:b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goo.gl/Pfzoj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You can use this to experiment with your own scrolling </a:t>
            </a:r>
            <a:r>
              <a:rPr lang="en-IE" dirty="0" smtClean="0"/>
              <a:t>backgrounds</a:t>
            </a:r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76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can also use parallax scrolling in </a:t>
            </a:r>
            <a:r>
              <a:rPr lang="en-IE" dirty="0" err="1" smtClean="0"/>
              <a:t>Javascript</a:t>
            </a:r>
            <a:r>
              <a:rPr lang="en-IE" dirty="0" smtClean="0"/>
              <a:t> to make fancy webpage backgrounds</a:t>
            </a:r>
          </a:p>
          <a:p>
            <a:endParaRPr lang="en-IE" dirty="0"/>
          </a:p>
          <a:p>
            <a:r>
              <a:rPr lang="en-IE" dirty="0" smtClean="0"/>
              <a:t>Here’s a nice example:</a:t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://prinzhorn.github.com/skrollr</a:t>
            </a:r>
            <a:r>
              <a:rPr lang="en-IE" dirty="0" smtClean="0">
                <a:hlinkClick r:id="rId3"/>
              </a:rPr>
              <a:t>/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90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Christmas Break…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our last session before Christmas</a:t>
            </a:r>
            <a:endParaRPr lang="en-IE" dirty="0" smtClean="0"/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We plan to start again in January ’13</a:t>
            </a:r>
          </a:p>
          <a:p>
            <a:endParaRPr lang="en-US" dirty="0"/>
          </a:p>
          <a:p>
            <a:r>
              <a:rPr lang="en-US" dirty="0" smtClean="0"/>
              <a:t>You’ll get an email inviting you to sign up for tickets for those sessions</a:t>
            </a:r>
          </a:p>
          <a:p>
            <a:endParaRPr lang="en-US" dirty="0" smtClean="0"/>
          </a:p>
          <a:p>
            <a:r>
              <a:rPr lang="en-US" dirty="0" smtClean="0"/>
              <a:t>Next sessions we’ll add Raspberry Pi and (maybe) some Electronics </a:t>
            </a:r>
            <a:r>
              <a:rPr lang="en-US" dirty="0" smtClean="0"/>
              <a:t>if there’s interest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Work ahead on your code while you’re waiting for us to get our act together</a:t>
            </a:r>
            <a:endParaRPr lang="en-IE" sz="26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#5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Work ahead on your Scratch and </a:t>
            </a:r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For Scratch, </a:t>
            </a:r>
            <a:r>
              <a:rPr lang="en-IE" dirty="0" smtClean="0"/>
              <a:t>you’ll learn about Parallax Scrolling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Some ideas for the New Year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Reminder: Website Hosting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 smtClean="0"/>
              <a:t>Digiweb</a:t>
            </a:r>
            <a:r>
              <a:rPr lang="en-IE" dirty="0" smtClean="0"/>
              <a:t> offers a free website hosting package to every Dojo member in Ireland/UK</a:t>
            </a:r>
          </a:p>
          <a:p>
            <a:endParaRPr lang="en-IE" dirty="0" smtClean="0"/>
          </a:p>
          <a:p>
            <a:r>
              <a:rPr lang="en-IE" dirty="0" smtClean="0"/>
              <a:t>Pick a name (</a:t>
            </a:r>
            <a:r>
              <a:rPr lang="en-IE" b="1" dirty="0" smtClean="0"/>
              <a:t>.com</a:t>
            </a:r>
            <a:r>
              <a:rPr lang="en-IE" dirty="0" smtClean="0"/>
              <a:t> or </a:t>
            </a:r>
            <a:r>
              <a:rPr lang="en-IE" b="1" dirty="0" err="1" smtClean="0"/>
              <a:t>.net</a:t>
            </a:r>
            <a:r>
              <a:rPr lang="en-IE" dirty="0" smtClean="0"/>
              <a:t> only for the moment)</a:t>
            </a:r>
          </a:p>
          <a:p>
            <a:endParaRPr lang="en-IE" dirty="0"/>
          </a:p>
          <a:p>
            <a:r>
              <a:rPr lang="en-IE" dirty="0" smtClean="0"/>
              <a:t>Use whois.net to make sure it is free</a:t>
            </a:r>
          </a:p>
          <a:p>
            <a:endParaRPr lang="en-IE" dirty="0"/>
          </a:p>
          <a:p>
            <a:r>
              <a:rPr lang="en-IE" dirty="0" smtClean="0"/>
              <a:t>Email </a:t>
            </a:r>
            <a:r>
              <a:rPr lang="en-IE" dirty="0" smtClean="0">
                <a:hlinkClick r:id="rId3"/>
              </a:rPr>
              <a:t>liam.friel@coderdojo.com</a:t>
            </a:r>
            <a:r>
              <a:rPr lang="en-IE" dirty="0" smtClean="0"/>
              <a:t> with the details</a:t>
            </a:r>
          </a:p>
          <a:p>
            <a:pPr marL="11887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5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Javascript</a:t>
            </a:r>
            <a:r>
              <a:rPr lang="en-IE" dirty="0" smtClean="0"/>
              <a:t> Activities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/>
              <a:t>Still looking at the same examples from last week</a:t>
            </a:r>
          </a:p>
          <a:p>
            <a:pPr lvl="1"/>
            <a:r>
              <a:rPr lang="en-IE" sz="2400" dirty="0" smtClean="0"/>
              <a:t>It will take a few weeks to really understand all of that</a:t>
            </a:r>
          </a:p>
          <a:p>
            <a:endParaRPr lang="en-IE" sz="2800" dirty="0"/>
          </a:p>
          <a:p>
            <a:r>
              <a:rPr lang="en-IE" sz="2800" dirty="0" smtClean="0"/>
              <a:t>You </a:t>
            </a:r>
            <a:r>
              <a:rPr lang="en-IE" sz="2800" dirty="0"/>
              <a:t>can download the code from</a:t>
            </a:r>
            <a:br>
              <a:rPr lang="en-IE" sz="2800" dirty="0"/>
            </a:br>
            <a:r>
              <a:rPr lang="en-IE" sz="2800" dirty="0" smtClean="0">
                <a:hlinkClick r:id="rId3"/>
              </a:rPr>
              <a:t>http</a:t>
            </a:r>
            <a:r>
              <a:rPr lang="en-IE" sz="2800" dirty="0">
                <a:hlinkClick r:id="rId3"/>
              </a:rPr>
              <a:t>://</a:t>
            </a:r>
            <a:r>
              <a:rPr lang="en-IE" sz="2800" dirty="0" smtClean="0">
                <a:hlinkClick r:id="rId3"/>
              </a:rPr>
              <a:t>goo.gl/yFkKI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There are “activity cards” in that folder too, suggestions for changing the JS code</a:t>
            </a:r>
          </a:p>
          <a:p>
            <a:endParaRPr lang="en-IE" sz="2800" dirty="0"/>
          </a:p>
          <a:p>
            <a:r>
              <a:rPr lang="en-IE" sz="2800" dirty="0" smtClean="0"/>
              <a:t>And </a:t>
            </a:r>
            <a:r>
              <a:rPr lang="en-IE" sz="2800" dirty="0"/>
              <a:t>there is also </a:t>
            </a:r>
            <a:r>
              <a:rPr lang="en-IE" sz="2800" dirty="0">
                <a:hlinkClick r:id="rId4"/>
              </a:rPr>
              <a:t>http://</a:t>
            </a:r>
            <a:r>
              <a:rPr lang="en-IE" sz="2800" dirty="0" smtClean="0">
                <a:hlinkClick r:id="rId4"/>
              </a:rPr>
              <a:t>www.crunchzilla.com/code-maven</a:t>
            </a:r>
            <a:r>
              <a:rPr lang="en-IE" sz="2800" dirty="0" smtClean="0"/>
              <a:t>  which is a step-by-step tutorial </a:t>
            </a:r>
            <a:endParaRPr lang="en-IE" sz="24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529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Continual Scrolling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few weeks ago we showed scrolling on </a:t>
            </a:r>
            <a:r>
              <a:rPr lang="en-IE" dirty="0" err="1" smtClean="0"/>
              <a:t>keypress</a:t>
            </a:r>
            <a:endParaRPr lang="en-IE" dirty="0" smtClean="0"/>
          </a:p>
          <a:p>
            <a:r>
              <a:rPr lang="en-IE" dirty="0" smtClean="0"/>
              <a:t>Today we’ll see a different way of scrolling: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Continual scrolling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and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Parallax Scrolling</a:t>
            </a:r>
            <a:endParaRPr lang="en-IE" dirty="0" smtClean="0"/>
          </a:p>
          <a:p>
            <a:endParaRPr lang="en-IE" dirty="0"/>
          </a:p>
          <a:p>
            <a:pPr marL="118872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015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wall…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Again we have two sprites which line up</a:t>
            </a:r>
          </a:p>
          <a:p>
            <a:r>
              <a:rPr lang="en-IE" dirty="0" smtClean="0"/>
              <a:t>I am using exactly the same picture for each sprite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We just scroll this in a loop, like this … </a:t>
            </a:r>
            <a:endParaRPr lang="en-IE" dirty="0" smtClean="0"/>
          </a:p>
          <a:p>
            <a:endParaRPr lang="en-IE" dirty="0" smtClean="0"/>
          </a:p>
          <a:p>
            <a:pPr marL="118872" indent="0"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3334"/>
            <a:ext cx="3810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1304"/>
            <a:ext cx="3810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312368" cy="313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3096344" cy="315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Continual scrolling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use “glide” to scroll the wall sprites</a:t>
            </a:r>
          </a:p>
          <a:p>
            <a:r>
              <a:rPr lang="en-IE" dirty="0" smtClean="0"/>
              <a:t>First line them up, them set them moving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Right Arrow 3"/>
          <p:cNvSpPr/>
          <p:nvPr/>
        </p:nvSpPr>
        <p:spPr>
          <a:xfrm rot="8088264">
            <a:off x="2771800" y="3991443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 rot="7764136">
            <a:off x="3203848" y="455711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Arrow 8"/>
          <p:cNvSpPr/>
          <p:nvPr/>
        </p:nvSpPr>
        <p:spPr>
          <a:xfrm rot="6996203">
            <a:off x="6948264" y="4432833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Arrow 9"/>
          <p:cNvSpPr/>
          <p:nvPr/>
        </p:nvSpPr>
        <p:spPr>
          <a:xfrm rot="7716264">
            <a:off x="6804248" y="378904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7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Parallax Scrolling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“Parallax” means the way things appear to you to be moving, when you move</a:t>
            </a:r>
          </a:p>
          <a:p>
            <a:r>
              <a:rPr lang="en-IE" dirty="0" smtClean="0"/>
              <a:t>Closer objects appear to move more</a:t>
            </a:r>
          </a:p>
          <a:p>
            <a:pPr lvl="1"/>
            <a:r>
              <a:rPr lang="en-IE" dirty="0" smtClean="0"/>
              <a:t>Next time you’re in a car, watch the wall at the side of the road and the houses behind the wall</a:t>
            </a:r>
          </a:p>
          <a:p>
            <a:pPr lvl="1"/>
            <a:r>
              <a:rPr lang="en-IE" dirty="0" smtClean="0"/>
              <a:t>The wall seems to move faster</a:t>
            </a:r>
          </a:p>
          <a:p>
            <a:r>
              <a:rPr lang="en-IE" dirty="0" smtClean="0"/>
              <a:t>You can use this to trick you brain into thinking your Scratch game is 3D</a:t>
            </a:r>
            <a:endParaRPr lang="en-IE" dirty="0" smtClean="0"/>
          </a:p>
          <a:p>
            <a:endParaRPr lang="en-IE" dirty="0"/>
          </a:p>
          <a:p>
            <a:pPr marL="118872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780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3242</TotalTime>
  <Words>400</Words>
  <Application>Microsoft Office PowerPoint</Application>
  <PresentationFormat>On-screen Show (4:3)</PresentationFormat>
  <Paragraphs>95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CoderDojo Bray</vt:lpstr>
      <vt:lpstr>WiFi Network</vt:lpstr>
      <vt:lpstr>Session #5 What will you do today?</vt:lpstr>
      <vt:lpstr>Reminder: Website Hosting</vt:lpstr>
      <vt:lpstr>Javascript Activities … </vt:lpstr>
      <vt:lpstr>Continual Scrolling</vt:lpstr>
      <vt:lpstr>A wall… </vt:lpstr>
      <vt:lpstr>Continual scrolling … </vt:lpstr>
      <vt:lpstr>Parallax Scrolling</vt:lpstr>
      <vt:lpstr>Mountains… </vt:lpstr>
      <vt:lpstr>Mountains scrolling … </vt:lpstr>
      <vt:lpstr>Code…</vt:lpstr>
      <vt:lpstr>JavaScript</vt:lpstr>
      <vt:lpstr>Christmas Break…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94</cp:revision>
  <dcterms:created xsi:type="dcterms:W3CDTF">2012-07-16T22:40:15Z</dcterms:created>
  <dcterms:modified xsi:type="dcterms:W3CDTF">2012-12-15T13:43:54Z</dcterms:modified>
</cp:coreProperties>
</file>