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70" r:id="rId3"/>
    <p:sldId id="257" r:id="rId4"/>
    <p:sldId id="285" r:id="rId5"/>
    <p:sldId id="284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5" autoAdjust="0"/>
    <p:restoredTop sz="81182" autoAdjust="0"/>
  </p:normalViewPr>
  <p:slideViewPr>
    <p:cSldViewPr>
      <p:cViewPr>
        <p:scale>
          <a:sx n="76" d="100"/>
          <a:sy n="76" d="100"/>
        </p:scale>
        <p:origin x="-14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283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0A110-E0B9-45FC-A343-D8EC5640BF3F}" type="datetimeFigureOut">
              <a:rPr lang="en-IE" smtClean="0"/>
              <a:t>18/01/2013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CB41-8F34-4FAE-BDD8-10A032863583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8533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57290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64335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18/01/2013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18/01/2013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18/01/2013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0"/>
            <a:ext cx="3836404" cy="365125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55448"/>
            <a:ext cx="7211144" cy="1252728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18/01/2013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  <p:pic>
        <p:nvPicPr>
          <p:cNvPr id="3074" name="Picture 2" descr="C:\Projects\CoderDojo\bray\html\images\cod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15" y="116632"/>
            <a:ext cx="1259160" cy="125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18/01/2013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18/01/2013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18/01/2013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18/01/2013</a:t>
            </a:fld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18/01/2013</a:t>
            </a:fld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18/01/2013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D57282B-8A94-4CFA-A812-B2453AD9C772}" type="datetimeFigureOut">
              <a:rPr lang="en-IE" smtClean="0"/>
              <a:t>18/01/2013</a:t>
            </a:fld>
            <a:endParaRPr lang="en-IE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57282B-8A94-4CFA-A812-B2453AD9C772}" type="datetimeFigureOut">
              <a:rPr lang="en-IE" smtClean="0"/>
              <a:t>18/01/2013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zn4X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cratch.mit.edu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CoderDojo Bray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Introduction to Programming</a:t>
            </a:r>
            <a:endParaRPr lang="en-IE" dirty="0"/>
          </a:p>
        </p:txBody>
      </p:sp>
      <p:pic>
        <p:nvPicPr>
          <p:cNvPr id="1026" name="Picture 2" descr="C:\Projects\CoderDojo\bray\html\images\co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01209"/>
            <a:ext cx="142875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47712" y="6329850"/>
            <a:ext cx="2398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Sessions 1-6: Scratch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5323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Get set up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Join wireless network:</a:t>
            </a:r>
            <a:r>
              <a:rPr lang="en-IE" dirty="0"/>
              <a:t> </a:t>
            </a:r>
            <a:r>
              <a:rPr lang="en-IE" b="1" dirty="0" smtClean="0"/>
              <a:t>coderdojo&lt;x&gt;</a:t>
            </a:r>
            <a:br>
              <a:rPr lang="en-IE" b="1" dirty="0" smtClean="0"/>
            </a:br>
            <a:r>
              <a:rPr lang="en-IE" b="1" dirty="0" smtClean="0"/>
              <a:t>where &lt;x&gt; is your table number</a:t>
            </a:r>
            <a:endParaRPr lang="en-IE" b="1" dirty="0"/>
          </a:p>
          <a:p>
            <a:endParaRPr lang="en-IE" sz="3000" dirty="0" smtClean="0"/>
          </a:p>
          <a:p>
            <a:r>
              <a:rPr lang="en-IE" sz="3000" dirty="0" smtClean="0"/>
              <a:t>If doing Scratch, have you got Scratch installed?</a:t>
            </a:r>
          </a:p>
          <a:p>
            <a:pPr marL="118872" indent="0">
              <a:buNone/>
            </a:pPr>
            <a:endParaRPr lang="en-IE" sz="3000" dirty="0" smtClean="0"/>
          </a:p>
          <a:p>
            <a:r>
              <a:rPr lang="en-IE" sz="3000" dirty="0" smtClean="0"/>
              <a:t>Any problems:</a:t>
            </a:r>
          </a:p>
          <a:p>
            <a:pPr lvl="1"/>
            <a:r>
              <a:rPr lang="en-IE" sz="2600" dirty="0" smtClean="0"/>
              <a:t>1. Ask another kid</a:t>
            </a:r>
          </a:p>
          <a:p>
            <a:pPr lvl="1"/>
            <a:r>
              <a:rPr lang="en-IE" sz="2600" dirty="0" smtClean="0"/>
              <a:t>2. Ask another kid </a:t>
            </a:r>
          </a:p>
          <a:p>
            <a:pPr lvl="1"/>
            <a:r>
              <a:rPr lang="en-IE" sz="2600" dirty="0" smtClean="0"/>
              <a:t>3. Ask another kid</a:t>
            </a:r>
          </a:p>
          <a:p>
            <a:pPr lvl="1"/>
            <a:r>
              <a:rPr lang="en-IE" sz="2600" dirty="0" smtClean="0"/>
              <a:t>4. If you really need to, ask a mentor </a:t>
            </a:r>
          </a:p>
        </p:txBody>
      </p:sp>
    </p:spTree>
    <p:extLst>
      <p:ext uri="{BB962C8B-B14F-4D97-AF65-F5344CB8AC3E}">
        <p14:creationId xmlns:p14="http://schemas.microsoft.com/office/powerpoint/2010/main" val="419407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Sessions 1-6 on Scratch</a:t>
            </a:r>
            <a:br>
              <a:rPr lang="en-IE" dirty="0" smtClean="0"/>
            </a:br>
            <a:r>
              <a:rPr lang="en-IE" dirty="0" smtClean="0"/>
              <a:t>What will you do today?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We’ll show you a few ideas, tips and tricks</a:t>
            </a:r>
          </a:p>
          <a:p>
            <a:r>
              <a:rPr lang="en-IE" dirty="0" smtClean="0"/>
              <a:t>Then you can start experimenting and work on your own projects</a:t>
            </a:r>
          </a:p>
          <a:p>
            <a:endParaRPr lang="en-IE" dirty="0"/>
          </a:p>
          <a:p>
            <a:r>
              <a:rPr lang="en-IE" dirty="0" smtClean="0"/>
              <a:t>[Show the hand-outs, Joe]</a:t>
            </a:r>
          </a:p>
        </p:txBody>
      </p:sp>
    </p:spTree>
    <p:extLst>
      <p:ext uri="{BB962C8B-B14F-4D97-AF65-F5344CB8AC3E}">
        <p14:creationId xmlns:p14="http://schemas.microsoft.com/office/powerpoint/2010/main" val="62139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Use the handouts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Create each project, finish it, then move to the next one</a:t>
            </a:r>
            <a:endParaRPr lang="en-IE" dirty="0"/>
          </a:p>
          <a:p>
            <a:r>
              <a:rPr lang="en-IE" dirty="0"/>
              <a:t>Get help </a:t>
            </a:r>
            <a:r>
              <a:rPr lang="en-IE" dirty="0" smtClean="0"/>
              <a:t>mostly from </a:t>
            </a:r>
            <a:r>
              <a:rPr lang="en-IE" dirty="0"/>
              <a:t>the kids on your </a:t>
            </a:r>
            <a:r>
              <a:rPr lang="en-IE" dirty="0" smtClean="0"/>
              <a:t>table</a:t>
            </a:r>
          </a:p>
          <a:p>
            <a:r>
              <a:rPr lang="en-IE" dirty="0" smtClean="0"/>
              <a:t>Take a break </a:t>
            </a:r>
            <a:r>
              <a:rPr lang="en-IE" dirty="0"/>
              <a:t>for a few minutes </a:t>
            </a:r>
            <a:r>
              <a:rPr lang="en-IE" dirty="0" smtClean="0"/>
              <a:t>at 3.30</a:t>
            </a:r>
            <a:endParaRPr lang="en-IE" dirty="0"/>
          </a:p>
          <a:p>
            <a:endParaRPr lang="en-IE" dirty="0"/>
          </a:p>
          <a:p>
            <a:r>
              <a:rPr lang="en-IE" dirty="0"/>
              <a:t>The handouts are also on-line: Open Chrome and type in the address box: </a:t>
            </a:r>
            <a:r>
              <a:rPr lang="en-IE" dirty="0">
                <a:hlinkClick r:id="rId2"/>
              </a:rPr>
              <a:t>http://goo.gl/zn4XC</a:t>
            </a:r>
            <a:r>
              <a:rPr lang="en-IE" dirty="0"/>
              <a:t> </a:t>
            </a:r>
            <a:endParaRPr lang="en-IE" dirty="0" smtClean="0"/>
          </a:p>
          <a:p>
            <a:r>
              <a:rPr lang="en-IE" dirty="0" smtClean="0"/>
              <a:t>Look in the Week 1 folder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2426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Scratch ‘stage’: </a:t>
            </a:r>
            <a:br>
              <a:rPr lang="en-IE" dirty="0" smtClean="0"/>
            </a:br>
            <a:r>
              <a:rPr lang="en-IE" dirty="0" smtClean="0"/>
              <a:t>Position is X (across) and Y (up)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49530"/>
            <a:ext cx="6624736" cy="4968552"/>
          </a:xfrm>
        </p:spPr>
      </p:pic>
    </p:spTree>
    <p:extLst>
      <p:ext uri="{BB962C8B-B14F-4D97-AF65-F5344CB8AC3E}">
        <p14:creationId xmlns:p14="http://schemas.microsoft.com/office/powerpoint/2010/main" val="225051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Next Week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dirty="0" smtClean="0"/>
              <a:t>Keep practising and experimenting</a:t>
            </a:r>
          </a:p>
          <a:p>
            <a:pPr marL="118872" indent="0">
              <a:buNone/>
            </a:pPr>
            <a:endParaRPr lang="en-IE" dirty="0" smtClean="0"/>
          </a:p>
          <a:p>
            <a:r>
              <a:rPr lang="en-US" dirty="0" smtClean="0"/>
              <a:t>Learn more, enjoy the process</a:t>
            </a:r>
          </a:p>
          <a:p>
            <a:r>
              <a:rPr lang="en-US" dirty="0" smtClean="0"/>
              <a:t>Work together / help each other</a:t>
            </a:r>
          </a:p>
          <a:p>
            <a:r>
              <a:rPr lang="en-US" dirty="0" smtClean="0"/>
              <a:t>Improve your Scratch projects</a:t>
            </a:r>
            <a:endParaRPr lang="en-US" dirty="0"/>
          </a:p>
          <a:p>
            <a:r>
              <a:rPr lang="en-US" dirty="0" smtClean="0"/>
              <a:t>Share your projects on the </a:t>
            </a:r>
            <a:r>
              <a:rPr lang="en-US" dirty="0"/>
              <a:t>web </a:t>
            </a:r>
            <a:r>
              <a:rPr lang="en-US" dirty="0" smtClean="0"/>
              <a:t>at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scratch.mit.edu</a:t>
            </a:r>
            <a:r>
              <a:rPr lang="en-US" dirty="0" smtClean="0"/>
              <a:t> </a:t>
            </a:r>
            <a:endParaRPr lang="en-US" dirty="0"/>
          </a:p>
          <a:p>
            <a:endParaRPr lang="en-IE" dirty="0" smtClean="0"/>
          </a:p>
          <a:p>
            <a:pPr marL="118872" indent="0">
              <a:buNone/>
            </a:pP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94345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3203</TotalTime>
  <Words>148</Words>
  <Application>Microsoft Office PowerPoint</Application>
  <PresentationFormat>On-screen Show (4:3)</PresentationFormat>
  <Paragraphs>37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Module</vt:lpstr>
      <vt:lpstr>CoderDojo Bray</vt:lpstr>
      <vt:lpstr>Get set up</vt:lpstr>
      <vt:lpstr>Sessions 1-6 on Scratch What will you do today?</vt:lpstr>
      <vt:lpstr>Use the handouts</vt:lpstr>
      <vt:lpstr>Scratch ‘stage’:  Position is X (across) and Y (up)</vt:lpstr>
      <vt:lpstr>Next Week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CoderDojo Bray</dc:title>
  <dc:creator>Liam Friel</dc:creator>
  <cp:lastModifiedBy>Joe Hannon</cp:lastModifiedBy>
  <cp:revision>97</cp:revision>
  <dcterms:created xsi:type="dcterms:W3CDTF">2012-07-16T22:40:15Z</dcterms:created>
  <dcterms:modified xsi:type="dcterms:W3CDTF">2013-01-18T21:49:35Z</dcterms:modified>
</cp:coreProperties>
</file>