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0" r:id="rId3"/>
    <p:sldId id="257" r:id="rId4"/>
    <p:sldId id="285" r:id="rId5"/>
    <p:sldId id="28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5" autoAdjust="0"/>
    <p:restoredTop sz="81182" autoAdjust="0"/>
  </p:normalViewPr>
  <p:slideViewPr>
    <p:cSldViewPr>
      <p:cViewPr>
        <p:scale>
          <a:sx n="76" d="100"/>
          <a:sy n="76" d="100"/>
        </p:scale>
        <p:origin x="-34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02/02/2013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zn4X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3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Sessions 1-6: Scratch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Get set 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Join wireless network:</a:t>
            </a:r>
            <a:r>
              <a:rPr lang="en-IE" dirty="0"/>
              <a:t> </a:t>
            </a:r>
            <a:r>
              <a:rPr lang="en-IE" b="1" dirty="0" smtClean="0"/>
              <a:t>coderdojo&lt;x&gt;</a:t>
            </a:r>
            <a:br>
              <a:rPr lang="en-IE" b="1" dirty="0" smtClean="0"/>
            </a:br>
            <a:r>
              <a:rPr lang="en-IE" b="1" dirty="0" smtClean="0"/>
              <a:t>where &lt;x&gt; is your table number</a:t>
            </a:r>
            <a:endParaRPr lang="en-IE" b="1" dirty="0"/>
          </a:p>
          <a:p>
            <a:endParaRPr lang="en-IE" sz="3000" dirty="0" smtClean="0"/>
          </a:p>
          <a:p>
            <a:r>
              <a:rPr lang="en-IE" sz="3000" dirty="0" smtClean="0"/>
              <a:t>If doing Scratch, have you got Scratch installed?</a:t>
            </a:r>
          </a:p>
          <a:p>
            <a:pPr marL="118872" indent="0">
              <a:buNone/>
            </a:pPr>
            <a:endParaRPr lang="en-IE" sz="3000" dirty="0" smtClean="0"/>
          </a:p>
          <a:p>
            <a:r>
              <a:rPr lang="en-IE" sz="3000" dirty="0" smtClean="0"/>
              <a:t>Any problems:</a:t>
            </a:r>
          </a:p>
          <a:p>
            <a:pPr lvl="1"/>
            <a:r>
              <a:rPr lang="en-IE" sz="2600" dirty="0" smtClean="0"/>
              <a:t>1. Ask another kid</a:t>
            </a:r>
          </a:p>
          <a:p>
            <a:pPr lvl="1"/>
            <a:r>
              <a:rPr lang="en-IE" sz="2600" dirty="0" smtClean="0"/>
              <a:t>2. Ask another kid </a:t>
            </a:r>
          </a:p>
          <a:p>
            <a:pPr lvl="1"/>
            <a:r>
              <a:rPr lang="en-IE" sz="2600" dirty="0" smtClean="0"/>
              <a:t>3. Ask another kid</a:t>
            </a:r>
          </a:p>
          <a:p>
            <a:pPr lvl="1"/>
            <a:r>
              <a:rPr lang="en-IE" sz="2600" dirty="0" smtClean="0"/>
              <a:t>4. If you really need to, ask a mentor </a:t>
            </a:r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Sessions 1-6 on Scratch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We’ll show you a few ideas, tips and tricks</a:t>
            </a:r>
          </a:p>
          <a:p>
            <a:r>
              <a:rPr lang="en-IE" dirty="0" smtClean="0"/>
              <a:t>Then you can start experimenting and work on your own projects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Use the handouts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each project, finish it, then move to the next one</a:t>
            </a:r>
            <a:endParaRPr lang="en-IE" dirty="0"/>
          </a:p>
          <a:p>
            <a:r>
              <a:rPr lang="en-IE" dirty="0"/>
              <a:t>Get help </a:t>
            </a:r>
            <a:r>
              <a:rPr lang="en-IE" dirty="0" smtClean="0"/>
              <a:t>mostly from </a:t>
            </a:r>
            <a:r>
              <a:rPr lang="en-IE" dirty="0"/>
              <a:t>the kids on your </a:t>
            </a:r>
            <a:r>
              <a:rPr lang="en-IE" dirty="0" smtClean="0"/>
              <a:t>table</a:t>
            </a:r>
          </a:p>
          <a:p>
            <a:r>
              <a:rPr lang="en-IE" dirty="0" smtClean="0"/>
              <a:t>Take a break </a:t>
            </a:r>
            <a:r>
              <a:rPr lang="en-IE" dirty="0"/>
              <a:t>for a few minutes </a:t>
            </a:r>
            <a:r>
              <a:rPr lang="en-IE" dirty="0" smtClean="0"/>
              <a:t>at 3.30</a:t>
            </a:r>
            <a:endParaRPr lang="en-IE" dirty="0"/>
          </a:p>
          <a:p>
            <a:endParaRPr lang="en-IE" dirty="0"/>
          </a:p>
          <a:p>
            <a:r>
              <a:rPr lang="en-IE" dirty="0"/>
              <a:t>The handouts are also on-line: Open Chrome and type in the address box: </a:t>
            </a:r>
            <a:r>
              <a:rPr lang="en-IE" dirty="0">
                <a:hlinkClick r:id="rId2"/>
              </a:rPr>
              <a:t>http://goo.gl/zn4XC</a:t>
            </a:r>
            <a:r>
              <a:rPr lang="en-IE" dirty="0"/>
              <a:t> </a:t>
            </a:r>
            <a:endParaRPr lang="en-IE" dirty="0" smtClean="0"/>
          </a:p>
          <a:p>
            <a:r>
              <a:rPr lang="en-IE" dirty="0" smtClean="0"/>
              <a:t>Look in the Week 3 folder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42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Scratch ‘stage’: </a:t>
            </a:r>
            <a:br>
              <a:rPr lang="en-IE" dirty="0" smtClean="0"/>
            </a:br>
            <a:r>
              <a:rPr lang="en-IE" dirty="0" smtClean="0"/>
              <a:t>Position is X (across) and Y (up)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9530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2505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Next Week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Keep practising and experimenting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Learn more, enjoy the process</a:t>
            </a:r>
          </a:p>
          <a:p>
            <a:r>
              <a:rPr lang="en-US" dirty="0" smtClean="0"/>
              <a:t>Work together / help each other</a:t>
            </a:r>
          </a:p>
          <a:p>
            <a:r>
              <a:rPr lang="en-US" dirty="0" smtClean="0"/>
              <a:t>Improve your Scratch projects</a:t>
            </a:r>
            <a:endParaRPr lang="en-US" dirty="0"/>
          </a:p>
          <a:p>
            <a:r>
              <a:rPr lang="en-US" dirty="0" smtClean="0"/>
              <a:t>Share your projects on the </a:t>
            </a:r>
            <a:r>
              <a:rPr lang="en-US" dirty="0"/>
              <a:t>web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scratch.mit.edu</a:t>
            </a:r>
            <a:r>
              <a:rPr lang="en-US" dirty="0" smtClean="0"/>
              <a:t> </a:t>
            </a:r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3506</TotalTime>
  <Words>141</Words>
  <Application>Microsoft Office PowerPoint</Application>
  <PresentationFormat>On-screen Show (4:3)</PresentationFormat>
  <Paragraphs>35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CoderDojo Bray</vt:lpstr>
      <vt:lpstr>Get set up</vt:lpstr>
      <vt:lpstr>Sessions 1-6 on Scratch What will you do today?</vt:lpstr>
      <vt:lpstr>Use the handouts</vt:lpstr>
      <vt:lpstr>Scratch ‘stage’:  Position is X (across) and Y (up)</vt:lpstr>
      <vt:lpstr>Next Week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Joe Hannon</cp:lastModifiedBy>
  <cp:revision>102</cp:revision>
  <dcterms:created xsi:type="dcterms:W3CDTF">2012-07-16T22:40:15Z</dcterms:created>
  <dcterms:modified xsi:type="dcterms:W3CDTF">2013-02-02T14:36:02Z</dcterms:modified>
</cp:coreProperties>
</file>