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7"/>
  </p:notesMasterIdLst>
  <p:sldIdLst>
    <p:sldId id="256" r:id="rId2"/>
    <p:sldId id="258" r:id="rId3"/>
    <p:sldId id="259" r:id="rId4"/>
    <p:sldId id="261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71" r:id="rId13"/>
    <p:sldId id="269" r:id="rId14"/>
    <p:sldId id="270" r:id="rId15"/>
    <p:sldId id="268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1182" autoAdjust="0"/>
  </p:normalViewPr>
  <p:slideViewPr>
    <p:cSldViewPr>
      <p:cViewPr varScale="1">
        <p:scale>
          <a:sx n="77" d="100"/>
          <a:sy n="77" d="100"/>
        </p:scale>
        <p:origin x="-102" y="-53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5" d="100"/>
          <a:sy n="85" d="100"/>
        </p:scale>
        <p:origin x="-2838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50A110-E0B9-45FC-A343-D8EC5640BF3F}" type="datetimeFigureOut">
              <a:rPr lang="en-IE" smtClean="0"/>
              <a:t>02/02/2013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E5CB41-8F34-4FAE-BDD8-10A03286358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853338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5CB41-8F34-4FAE-BDD8-10A032863583}" type="slidenum">
              <a:rPr lang="en-IE" smtClean="0"/>
              <a:t>1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572903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3540968"/>
          </a:xfrm>
        </p:spPr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5CB41-8F34-4FAE-BDD8-10A032863583}" type="slidenum">
              <a:rPr lang="en-IE" smtClean="0"/>
              <a:t>11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59629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3540968"/>
          </a:xfrm>
        </p:spPr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5CB41-8F34-4FAE-BDD8-10A032863583}" type="slidenum">
              <a:rPr lang="en-IE" smtClean="0"/>
              <a:t>12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59629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3540968"/>
          </a:xfrm>
        </p:spPr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5CB41-8F34-4FAE-BDD8-10A032863583}" type="slidenum">
              <a:rPr lang="en-IE" smtClean="0"/>
              <a:t>13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59629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3540968"/>
          </a:xfrm>
        </p:spPr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5CB41-8F34-4FAE-BDD8-10A032863583}" type="slidenum">
              <a:rPr lang="en-IE" smtClean="0"/>
              <a:t>14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59629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3540968"/>
          </a:xfrm>
        </p:spPr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5CB41-8F34-4FAE-BDD8-10A032863583}" type="slidenum">
              <a:rPr lang="en-IE" smtClean="0"/>
              <a:t>15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59629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3540968"/>
          </a:xfrm>
        </p:spPr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5CB41-8F34-4FAE-BDD8-10A032863583}" type="slidenum">
              <a:rPr lang="en-IE" smtClean="0"/>
              <a:t>2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59629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3540968"/>
          </a:xfrm>
        </p:spPr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5CB41-8F34-4FAE-BDD8-10A032863583}" type="slidenum">
              <a:rPr lang="en-IE" smtClean="0"/>
              <a:t>3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59629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3540968"/>
          </a:xfrm>
        </p:spPr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5CB41-8F34-4FAE-BDD8-10A032863583}" type="slidenum">
              <a:rPr lang="en-IE" smtClean="0"/>
              <a:t>4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59629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3540968"/>
          </a:xfrm>
        </p:spPr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5CB41-8F34-4FAE-BDD8-10A032863583}" type="slidenum">
              <a:rPr lang="en-IE" smtClean="0"/>
              <a:t>5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59629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3540968"/>
          </a:xfrm>
        </p:spPr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5CB41-8F34-4FAE-BDD8-10A032863583}" type="slidenum">
              <a:rPr lang="en-IE" smtClean="0"/>
              <a:t>6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59629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3540968"/>
          </a:xfrm>
        </p:spPr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5CB41-8F34-4FAE-BDD8-10A032863583}" type="slidenum">
              <a:rPr lang="en-IE" smtClean="0"/>
              <a:t>7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59629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3540968"/>
          </a:xfrm>
        </p:spPr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5CB41-8F34-4FAE-BDD8-10A032863583}" type="slidenum">
              <a:rPr lang="en-IE" smtClean="0"/>
              <a:t>9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59629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3540968"/>
          </a:xfrm>
        </p:spPr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5CB41-8F34-4FAE-BDD8-10A032863583}" type="slidenum">
              <a:rPr lang="en-IE" smtClean="0"/>
              <a:t>10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59629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2" y="1"/>
            <a:ext cx="9143999" cy="5135431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7282B-8A94-4CFA-A812-B2453AD9C772}" type="datetimeFigureOut">
              <a:rPr lang="en-IE" smtClean="0"/>
              <a:t>02/02/2013</a:t>
            </a:fld>
            <a:endParaRPr lang="en-I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FCCE0-D388-4C44-89B1-5B4C34054338}" type="slidenum">
              <a:rPr lang="en-IE" smtClean="0"/>
              <a:t>‹#›</a:t>
            </a:fld>
            <a:endParaRPr lang="en-IE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7282B-8A94-4CFA-A812-B2453AD9C772}" type="datetimeFigureOut">
              <a:rPr lang="en-IE" smtClean="0"/>
              <a:t>02/02/2013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FCCE0-D388-4C44-89B1-5B4C34054338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9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7282B-8A94-4CFA-A812-B2453AD9C772}" type="datetimeFigureOut">
              <a:rPr lang="en-IE" smtClean="0"/>
              <a:t>02/02/2013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60"/>
            <a:ext cx="3836404" cy="365125"/>
          </a:xfrm>
        </p:spPr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FCCE0-D388-4C44-89B1-5B4C34054338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5656" y="155448"/>
            <a:ext cx="7211144" cy="1252728"/>
          </a:xfrm>
        </p:spPr>
        <p:txBody>
          <a:bodyPr/>
          <a:lstStyle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7282B-8A94-4CFA-A812-B2453AD9C772}" type="datetimeFigureOut">
              <a:rPr lang="en-IE" smtClean="0"/>
              <a:t>02/02/2013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FCCE0-D388-4C44-89B1-5B4C34054338}" type="slidenum">
              <a:rPr lang="en-IE" smtClean="0"/>
              <a:t>‹#›</a:t>
            </a:fld>
            <a:endParaRPr lang="en-IE"/>
          </a:p>
        </p:txBody>
      </p:sp>
      <p:pic>
        <p:nvPicPr>
          <p:cNvPr id="3074" name="Picture 2" descr="C:\Projects\CoderDojo\bray\html\images\coder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015" y="116632"/>
            <a:ext cx="1259160" cy="1259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7282B-8A94-4CFA-A812-B2453AD9C772}" type="datetimeFigureOut">
              <a:rPr lang="en-IE" smtClean="0"/>
              <a:t>02/02/2013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FCCE0-D388-4C44-89B1-5B4C34054338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7282B-8A94-4CFA-A812-B2453AD9C772}" type="datetimeFigureOut">
              <a:rPr lang="en-IE" smtClean="0"/>
              <a:t>02/02/2013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FCCE0-D388-4C44-89B1-5B4C34054338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8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698988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7282B-8A94-4CFA-A812-B2453AD9C772}" type="datetimeFigureOut">
              <a:rPr lang="en-IE" smtClean="0"/>
              <a:t>02/02/2013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FCCE0-D388-4C44-89B1-5B4C34054338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7282B-8A94-4CFA-A812-B2453AD9C772}" type="datetimeFigureOut">
              <a:rPr lang="en-IE" smtClean="0"/>
              <a:t>02/02/2013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FCCE0-D388-4C44-89B1-5B4C34054338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7282B-8A94-4CFA-A812-B2453AD9C772}" type="datetimeFigureOut">
              <a:rPr lang="en-IE" smtClean="0"/>
              <a:t>02/02/2013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FCCE0-D388-4C44-89B1-5B4C34054338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9" y="1743134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9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7282B-8A94-4CFA-A812-B2453AD9C772}" type="datetimeFigureOut">
              <a:rPr lang="en-IE" smtClean="0"/>
              <a:t>02/02/2013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FCCE0-D388-4C44-89B1-5B4C34054338}" type="slidenum">
              <a:rPr lang="en-IE" smtClean="0"/>
              <a:t>‹#›</a:t>
            </a:fld>
            <a:endParaRPr lang="en-IE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7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6D57282B-8A94-4CFA-A812-B2453AD9C772}" type="datetimeFigureOut">
              <a:rPr lang="en-IE" smtClean="0"/>
              <a:t>02/02/2013</a:t>
            </a:fld>
            <a:endParaRPr lang="en-IE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6F2FCCE0-D388-4C44-89B1-5B4C34054338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2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1"/>
            <a:ext cx="8229600" cy="1251063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3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6D57282B-8A94-4CFA-A812-B2453AD9C772}" type="datetimeFigureOut">
              <a:rPr lang="en-IE" smtClean="0"/>
              <a:t>02/02/2013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8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6F2FCCE0-D388-4C44-89B1-5B4C34054338}" type="slidenum">
              <a:rPr lang="en-IE" smtClean="0"/>
              <a:t>‹#›</a:t>
            </a:fld>
            <a:endParaRPr lang="en-I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php.net/manual/en/index.php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w3schools.com/php/default.asp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 smtClean="0"/>
              <a:t>CoderDojo Bray</a:t>
            </a:r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dirty="0" smtClean="0"/>
              <a:t>Introduction to </a:t>
            </a:r>
            <a:r>
              <a:rPr lang="en-IE" dirty="0" smtClean="0"/>
              <a:t>Programming : PHP</a:t>
            </a:r>
            <a:endParaRPr lang="en-IE" dirty="0"/>
          </a:p>
        </p:txBody>
      </p:sp>
      <p:pic>
        <p:nvPicPr>
          <p:cNvPr id="1026" name="Picture 2" descr="C:\Projects\CoderDojo\bray\html\images\cod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5301209"/>
            <a:ext cx="1428750" cy="1428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847712" y="6329850"/>
            <a:ext cx="20120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2000" dirty="0" smtClean="0"/>
              <a:t>PHP Introduction</a:t>
            </a:r>
            <a:endParaRPr lang="en-IE" sz="2000" dirty="0"/>
          </a:p>
        </p:txBody>
      </p:sp>
    </p:spTree>
    <p:extLst>
      <p:ext uri="{BB962C8B-B14F-4D97-AF65-F5344CB8AC3E}">
        <p14:creationId xmlns:p14="http://schemas.microsoft.com/office/powerpoint/2010/main" val="1532374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Using a database in PHP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Let’s assume that MySQL is already installed</a:t>
            </a:r>
          </a:p>
          <a:p>
            <a:endParaRPr lang="en-IE" dirty="0"/>
          </a:p>
          <a:p>
            <a:r>
              <a:rPr lang="en-IE" dirty="0" smtClean="0"/>
              <a:t>To talk to MySQL you need to know:</a:t>
            </a:r>
          </a:p>
          <a:p>
            <a:pPr lvl="1"/>
            <a:r>
              <a:rPr lang="en-IE" dirty="0" smtClean="0"/>
              <a:t>The hostname (machine it is running on)</a:t>
            </a:r>
          </a:p>
          <a:p>
            <a:pPr lvl="1"/>
            <a:r>
              <a:rPr lang="en-IE" dirty="0" smtClean="0"/>
              <a:t>The username </a:t>
            </a:r>
          </a:p>
          <a:p>
            <a:pPr lvl="1"/>
            <a:r>
              <a:rPr lang="en-IE" dirty="0" smtClean="0"/>
              <a:t>The password</a:t>
            </a:r>
          </a:p>
          <a:p>
            <a:pPr lvl="1"/>
            <a:endParaRPr lang="en-IE" dirty="0"/>
          </a:p>
          <a:p>
            <a:r>
              <a:rPr lang="en-US" dirty="0" smtClean="0"/>
              <a:t>You shoul</a:t>
            </a:r>
            <a:r>
              <a:rPr lang="en-US" dirty="0" smtClean="0"/>
              <a:t>d have these from the database install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668906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Connecting to a database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118872" indent="0">
              <a:buNone/>
            </a:pPr>
            <a:r>
              <a:rPr lang="en-IE" dirty="0"/>
              <a:t>&lt;?</a:t>
            </a:r>
            <a:r>
              <a:rPr lang="en-IE" dirty="0" err="1"/>
              <a:t>php</a:t>
            </a:r>
            <a:endParaRPr lang="en-IE" dirty="0"/>
          </a:p>
          <a:p>
            <a:pPr marL="118872" indent="0">
              <a:buNone/>
            </a:pPr>
            <a:endParaRPr lang="en-IE" dirty="0"/>
          </a:p>
          <a:p>
            <a:pPr marL="118872" indent="0">
              <a:buNone/>
            </a:pPr>
            <a:r>
              <a:rPr lang="en-IE" dirty="0"/>
              <a:t>$host = "</a:t>
            </a:r>
            <a:r>
              <a:rPr lang="en-IE" dirty="0" err="1"/>
              <a:t>localhost</a:t>
            </a:r>
            <a:r>
              <a:rPr lang="en-IE" dirty="0"/>
              <a:t>"; </a:t>
            </a:r>
          </a:p>
          <a:p>
            <a:pPr marL="118872" indent="0">
              <a:buNone/>
            </a:pPr>
            <a:r>
              <a:rPr lang="en-IE" dirty="0"/>
              <a:t>$user = "username"; </a:t>
            </a:r>
          </a:p>
          <a:p>
            <a:pPr marL="118872" indent="0">
              <a:buNone/>
            </a:pPr>
            <a:r>
              <a:rPr lang="en-IE" dirty="0"/>
              <a:t>$pass = "password*"; </a:t>
            </a:r>
          </a:p>
          <a:p>
            <a:pPr marL="118872" indent="0">
              <a:buNone/>
            </a:pPr>
            <a:endParaRPr lang="en-IE" dirty="0"/>
          </a:p>
          <a:p>
            <a:pPr marL="118872" indent="0">
              <a:buNone/>
            </a:pPr>
            <a:r>
              <a:rPr lang="en-IE" dirty="0"/>
              <a:t>$r = </a:t>
            </a:r>
            <a:r>
              <a:rPr lang="en-IE" dirty="0" err="1"/>
              <a:t>mysql_connect</a:t>
            </a:r>
            <a:r>
              <a:rPr lang="en-IE" dirty="0"/>
              <a:t>($host, $user, $pass);</a:t>
            </a:r>
          </a:p>
          <a:p>
            <a:pPr marL="118872" indent="0">
              <a:buNone/>
            </a:pPr>
            <a:endParaRPr lang="en-IE" dirty="0"/>
          </a:p>
          <a:p>
            <a:pPr marL="118872" indent="0">
              <a:buNone/>
            </a:pPr>
            <a:r>
              <a:rPr lang="en-IE" dirty="0"/>
              <a:t>if (!$r) {</a:t>
            </a:r>
          </a:p>
          <a:p>
            <a:pPr marL="118872" indent="0">
              <a:buNone/>
            </a:pPr>
            <a:r>
              <a:rPr lang="en-IE" dirty="0"/>
              <a:t>    echo "Could not connect to server\n";</a:t>
            </a:r>
          </a:p>
          <a:p>
            <a:pPr marL="118872" indent="0">
              <a:buNone/>
            </a:pPr>
            <a:r>
              <a:rPr lang="en-IE" dirty="0"/>
              <a:t>    </a:t>
            </a:r>
            <a:r>
              <a:rPr lang="en-IE" dirty="0" err="1"/>
              <a:t>trigger_error</a:t>
            </a:r>
            <a:r>
              <a:rPr lang="en-IE" dirty="0"/>
              <a:t>(</a:t>
            </a:r>
            <a:r>
              <a:rPr lang="en-IE" dirty="0" err="1"/>
              <a:t>mysql_error</a:t>
            </a:r>
            <a:r>
              <a:rPr lang="en-IE" dirty="0"/>
              <a:t>(), E_USER_ERROR);</a:t>
            </a:r>
          </a:p>
          <a:p>
            <a:pPr marL="118872" indent="0">
              <a:buNone/>
            </a:pPr>
            <a:r>
              <a:rPr lang="en-IE" dirty="0"/>
              <a:t>} else {</a:t>
            </a:r>
          </a:p>
          <a:p>
            <a:pPr marL="118872" indent="0">
              <a:buNone/>
            </a:pPr>
            <a:r>
              <a:rPr lang="en-IE" dirty="0"/>
              <a:t>    echo "Connection established\n"; </a:t>
            </a:r>
          </a:p>
          <a:p>
            <a:pPr marL="118872" indent="0">
              <a:buNone/>
            </a:pPr>
            <a:r>
              <a:rPr lang="en-IE" dirty="0"/>
              <a:t>}</a:t>
            </a:r>
          </a:p>
          <a:p>
            <a:pPr marL="118872" indent="0">
              <a:buNone/>
            </a:pPr>
            <a:endParaRPr lang="en-IE" dirty="0"/>
          </a:p>
          <a:p>
            <a:pPr marL="118872" indent="0">
              <a:buNone/>
            </a:pPr>
            <a:endParaRPr lang="en-IE" dirty="0"/>
          </a:p>
          <a:p>
            <a:pPr marL="118872" indent="0">
              <a:buNone/>
            </a:pPr>
            <a:r>
              <a:rPr lang="en-IE" dirty="0"/>
              <a:t>?&gt;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340875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Querying a database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8872" indent="0">
              <a:buNone/>
            </a:pPr>
            <a:r>
              <a:rPr lang="en-IE" sz="1400" b="1" dirty="0"/>
              <a:t>&lt;?</a:t>
            </a:r>
            <a:r>
              <a:rPr lang="en-IE" sz="1400" b="1" dirty="0" err="1" smtClean="0"/>
              <a:t>php</a:t>
            </a:r>
            <a:endParaRPr lang="en-IE" sz="1400" b="1" dirty="0" smtClean="0"/>
          </a:p>
          <a:p>
            <a:pPr marL="118872" indent="0">
              <a:buNone/>
            </a:pPr>
            <a:endParaRPr lang="en-IE" sz="1400" b="1" dirty="0"/>
          </a:p>
          <a:p>
            <a:pPr marL="118872" indent="0">
              <a:buNone/>
            </a:pPr>
            <a:r>
              <a:rPr lang="en-US" sz="1400" b="1" dirty="0" smtClean="0"/>
              <a:t>// … assume you are connected here … </a:t>
            </a:r>
            <a:endParaRPr lang="en-IE" sz="1400" b="1" dirty="0"/>
          </a:p>
          <a:p>
            <a:pPr marL="118872" indent="0">
              <a:buNone/>
            </a:pPr>
            <a:r>
              <a:rPr lang="en-IE" sz="1400" b="1" dirty="0"/>
              <a:t>$query = "SELECT VERSION()";</a:t>
            </a:r>
          </a:p>
          <a:p>
            <a:pPr marL="118872" indent="0">
              <a:buNone/>
            </a:pPr>
            <a:endParaRPr lang="en-IE" sz="1400" b="1" dirty="0"/>
          </a:p>
          <a:p>
            <a:pPr marL="118872" indent="0">
              <a:buNone/>
            </a:pPr>
            <a:r>
              <a:rPr lang="en-IE" sz="1400" b="1" dirty="0"/>
              <a:t>$</a:t>
            </a:r>
            <a:r>
              <a:rPr lang="en-IE" sz="1400" b="1" dirty="0" err="1"/>
              <a:t>rs</a:t>
            </a:r>
            <a:r>
              <a:rPr lang="en-IE" sz="1400" b="1" dirty="0"/>
              <a:t> = </a:t>
            </a:r>
            <a:r>
              <a:rPr lang="en-IE" sz="1400" b="1" dirty="0" err="1"/>
              <a:t>mysql_query</a:t>
            </a:r>
            <a:r>
              <a:rPr lang="en-IE" sz="1400" b="1" dirty="0"/>
              <a:t>($query);</a:t>
            </a:r>
          </a:p>
          <a:p>
            <a:pPr marL="118872" indent="0">
              <a:buNone/>
            </a:pPr>
            <a:endParaRPr lang="en-IE" sz="1400" b="1" dirty="0"/>
          </a:p>
          <a:p>
            <a:pPr marL="118872" indent="0">
              <a:buNone/>
            </a:pPr>
            <a:r>
              <a:rPr lang="en-IE" sz="1400" b="1" dirty="0"/>
              <a:t>if (!$</a:t>
            </a:r>
            <a:r>
              <a:rPr lang="en-IE" sz="1400" b="1" dirty="0" err="1"/>
              <a:t>rs</a:t>
            </a:r>
            <a:r>
              <a:rPr lang="en-IE" sz="1400" b="1" dirty="0"/>
              <a:t>) {</a:t>
            </a:r>
          </a:p>
          <a:p>
            <a:pPr marL="118872" indent="0">
              <a:buNone/>
            </a:pPr>
            <a:r>
              <a:rPr lang="en-IE" sz="1400" b="1" dirty="0"/>
              <a:t>    echo "Could not execute query: $query\n";</a:t>
            </a:r>
          </a:p>
          <a:p>
            <a:pPr marL="118872" indent="0">
              <a:buNone/>
            </a:pPr>
            <a:r>
              <a:rPr lang="en-IE" sz="1400" b="1" dirty="0"/>
              <a:t>    </a:t>
            </a:r>
            <a:r>
              <a:rPr lang="en-IE" sz="1400" b="1" dirty="0" err="1"/>
              <a:t>trigger_error</a:t>
            </a:r>
            <a:r>
              <a:rPr lang="en-IE" sz="1400" b="1" dirty="0"/>
              <a:t>(</a:t>
            </a:r>
            <a:r>
              <a:rPr lang="en-IE" sz="1400" b="1" dirty="0" err="1"/>
              <a:t>mysql_error</a:t>
            </a:r>
            <a:r>
              <a:rPr lang="en-IE" sz="1400" b="1" dirty="0"/>
              <a:t>(), E_USER_ERROR);</a:t>
            </a:r>
          </a:p>
          <a:p>
            <a:pPr marL="118872" indent="0">
              <a:buNone/>
            </a:pPr>
            <a:r>
              <a:rPr lang="en-IE" sz="1400" b="1" dirty="0"/>
              <a:t>} else {</a:t>
            </a:r>
          </a:p>
          <a:p>
            <a:pPr marL="118872" indent="0">
              <a:buNone/>
            </a:pPr>
            <a:r>
              <a:rPr lang="en-IE" sz="1400" b="1" dirty="0"/>
              <a:t>    echo "Query: $query executed\n"; </a:t>
            </a:r>
          </a:p>
          <a:p>
            <a:pPr marL="118872" indent="0">
              <a:buNone/>
            </a:pPr>
            <a:r>
              <a:rPr lang="en-IE" sz="1400" b="1" dirty="0"/>
              <a:t>}</a:t>
            </a:r>
          </a:p>
          <a:p>
            <a:pPr marL="118872" indent="0">
              <a:buNone/>
            </a:pPr>
            <a:endParaRPr lang="en-IE" sz="1400" b="1" dirty="0"/>
          </a:p>
          <a:p>
            <a:pPr marL="118872" indent="0">
              <a:buNone/>
            </a:pPr>
            <a:r>
              <a:rPr lang="en-IE" sz="1400" b="1" dirty="0"/>
              <a:t>$row = </a:t>
            </a:r>
            <a:r>
              <a:rPr lang="en-IE" sz="1400" b="1" dirty="0" err="1"/>
              <a:t>mysql_fetch_row</a:t>
            </a:r>
            <a:r>
              <a:rPr lang="en-IE" sz="1400" b="1" dirty="0"/>
              <a:t>($</a:t>
            </a:r>
            <a:r>
              <a:rPr lang="en-IE" sz="1400" b="1" dirty="0" err="1"/>
              <a:t>rs</a:t>
            </a:r>
            <a:r>
              <a:rPr lang="en-IE" sz="1400" b="1" dirty="0"/>
              <a:t>);</a:t>
            </a:r>
          </a:p>
          <a:p>
            <a:pPr marL="118872" indent="0">
              <a:buNone/>
            </a:pPr>
            <a:endParaRPr lang="en-IE" sz="1400" b="1" dirty="0"/>
          </a:p>
          <a:p>
            <a:pPr marL="118872" indent="0">
              <a:buNone/>
            </a:pPr>
            <a:r>
              <a:rPr lang="en-IE" sz="1400" b="1" dirty="0"/>
              <a:t>echo "Version: $row[0]\n";</a:t>
            </a:r>
          </a:p>
          <a:p>
            <a:pPr marL="118872" indent="0">
              <a:buNone/>
            </a:pPr>
            <a:endParaRPr lang="en-IE" sz="1400" b="1" dirty="0"/>
          </a:p>
          <a:p>
            <a:pPr marL="118872" indent="0">
              <a:buNone/>
            </a:pPr>
            <a:r>
              <a:rPr lang="en-IE" sz="1400" b="1" dirty="0" err="1"/>
              <a:t>mysql_close</a:t>
            </a:r>
            <a:r>
              <a:rPr lang="en-IE" sz="1400" b="1" dirty="0"/>
              <a:t>();</a:t>
            </a:r>
          </a:p>
          <a:p>
            <a:pPr marL="118872" indent="0">
              <a:buNone/>
            </a:pPr>
            <a:endParaRPr lang="en-IE" sz="1400" b="1" dirty="0"/>
          </a:p>
          <a:p>
            <a:pPr marL="118872" indent="0">
              <a:buNone/>
            </a:pPr>
            <a:r>
              <a:rPr lang="en-IE" sz="1400" b="1" dirty="0"/>
              <a:t>?&gt;</a:t>
            </a:r>
            <a:endParaRPr lang="en-IE" sz="1400" b="1" dirty="0"/>
          </a:p>
        </p:txBody>
      </p:sp>
    </p:spTree>
    <p:extLst>
      <p:ext uri="{BB962C8B-B14F-4D97-AF65-F5344CB8AC3E}">
        <p14:creationId xmlns:p14="http://schemas.microsoft.com/office/powerpoint/2010/main" val="2590866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Making a table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 marL="118872" indent="0">
              <a:buNone/>
            </a:pPr>
            <a:r>
              <a:rPr lang="en-IE" dirty="0"/>
              <a:t>&lt;?</a:t>
            </a:r>
            <a:r>
              <a:rPr lang="en-IE" dirty="0" err="1"/>
              <a:t>php</a:t>
            </a:r>
            <a:endParaRPr lang="en-IE" dirty="0"/>
          </a:p>
          <a:p>
            <a:pPr marL="118872" indent="0">
              <a:buNone/>
            </a:pPr>
            <a:endParaRPr lang="en-IE" dirty="0"/>
          </a:p>
          <a:p>
            <a:pPr marL="118872" indent="0">
              <a:buNone/>
            </a:pPr>
            <a:r>
              <a:rPr lang="en-IE" dirty="0"/>
              <a:t>function </a:t>
            </a:r>
            <a:r>
              <a:rPr lang="en-IE" dirty="0" err="1"/>
              <a:t>execute_query</a:t>
            </a:r>
            <a:r>
              <a:rPr lang="en-IE" dirty="0"/>
              <a:t>($query) {</a:t>
            </a:r>
          </a:p>
          <a:p>
            <a:pPr marL="118872" indent="0">
              <a:buNone/>
            </a:pPr>
            <a:endParaRPr lang="en-IE" dirty="0"/>
          </a:p>
          <a:p>
            <a:pPr marL="118872" indent="0">
              <a:buNone/>
            </a:pPr>
            <a:r>
              <a:rPr lang="en-IE" dirty="0"/>
              <a:t>    $r = </a:t>
            </a:r>
            <a:r>
              <a:rPr lang="en-IE" dirty="0" err="1"/>
              <a:t>mysql_query</a:t>
            </a:r>
            <a:r>
              <a:rPr lang="en-IE" dirty="0"/>
              <a:t>($query);</a:t>
            </a:r>
          </a:p>
          <a:p>
            <a:pPr marL="118872" indent="0">
              <a:buNone/>
            </a:pPr>
            <a:endParaRPr lang="en-IE" dirty="0"/>
          </a:p>
          <a:p>
            <a:pPr marL="118872" indent="0">
              <a:buNone/>
            </a:pPr>
            <a:r>
              <a:rPr lang="en-IE" dirty="0"/>
              <a:t>    if (!$r) {</a:t>
            </a:r>
          </a:p>
          <a:p>
            <a:pPr marL="118872" indent="0">
              <a:buNone/>
            </a:pPr>
            <a:r>
              <a:rPr lang="en-IE" dirty="0"/>
              <a:t>        echo "Cannot execute query: $query\n";</a:t>
            </a:r>
          </a:p>
          <a:p>
            <a:pPr marL="118872" indent="0">
              <a:buNone/>
            </a:pPr>
            <a:r>
              <a:rPr lang="en-IE" dirty="0"/>
              <a:t>        </a:t>
            </a:r>
            <a:r>
              <a:rPr lang="en-IE" dirty="0" err="1"/>
              <a:t>trigger_error</a:t>
            </a:r>
            <a:r>
              <a:rPr lang="en-IE" dirty="0"/>
              <a:t>(</a:t>
            </a:r>
            <a:r>
              <a:rPr lang="en-IE" dirty="0" err="1"/>
              <a:t>mysql_error</a:t>
            </a:r>
            <a:r>
              <a:rPr lang="en-IE" dirty="0"/>
              <a:t>()); </a:t>
            </a:r>
          </a:p>
          <a:p>
            <a:pPr marL="118872" indent="0">
              <a:buNone/>
            </a:pPr>
            <a:r>
              <a:rPr lang="en-IE" dirty="0"/>
              <a:t>    } else {</a:t>
            </a:r>
          </a:p>
          <a:p>
            <a:pPr marL="118872" indent="0">
              <a:buNone/>
            </a:pPr>
            <a:r>
              <a:rPr lang="en-IE" dirty="0"/>
              <a:t>        echo "Query: $query executed\n"; </a:t>
            </a:r>
          </a:p>
          <a:p>
            <a:pPr marL="118872" indent="0">
              <a:buNone/>
            </a:pPr>
            <a:r>
              <a:rPr lang="en-IE" dirty="0"/>
              <a:t>    }</a:t>
            </a:r>
          </a:p>
          <a:p>
            <a:pPr marL="118872" indent="0">
              <a:buNone/>
            </a:pPr>
            <a:r>
              <a:rPr lang="en-IE" dirty="0"/>
              <a:t>}</a:t>
            </a:r>
          </a:p>
          <a:p>
            <a:pPr marL="118872" indent="0">
              <a:buNone/>
            </a:pPr>
            <a:endParaRPr lang="en-US" dirty="0" smtClean="0"/>
          </a:p>
          <a:p>
            <a:pPr marL="118872" indent="0">
              <a:buNone/>
            </a:pPr>
            <a:endParaRPr lang="en-IE" dirty="0"/>
          </a:p>
          <a:p>
            <a:pPr marL="118872" indent="0">
              <a:buNone/>
            </a:pPr>
            <a:r>
              <a:rPr lang="en-IE" dirty="0"/>
              <a:t>// Assume connected already</a:t>
            </a:r>
          </a:p>
          <a:p>
            <a:pPr marL="118872" indent="0">
              <a:buNone/>
            </a:pPr>
            <a:endParaRPr lang="en-IE" dirty="0"/>
          </a:p>
          <a:p>
            <a:pPr marL="118872" indent="0">
              <a:buNone/>
            </a:pPr>
            <a:r>
              <a:rPr lang="en-IE" dirty="0"/>
              <a:t>$</a:t>
            </a:r>
            <a:r>
              <a:rPr lang="en-IE" dirty="0" err="1"/>
              <a:t>db</a:t>
            </a:r>
            <a:r>
              <a:rPr lang="en-IE" dirty="0"/>
              <a:t> = "</a:t>
            </a:r>
            <a:r>
              <a:rPr lang="en-IE" dirty="0" err="1"/>
              <a:t>mydb</a:t>
            </a:r>
            <a:r>
              <a:rPr lang="en-IE" dirty="0"/>
              <a:t>"; </a:t>
            </a:r>
          </a:p>
          <a:p>
            <a:pPr marL="118872" indent="0">
              <a:buNone/>
            </a:pPr>
            <a:endParaRPr lang="en-IE" dirty="0"/>
          </a:p>
          <a:p>
            <a:pPr marL="118872" indent="0">
              <a:buNone/>
            </a:pPr>
            <a:r>
              <a:rPr lang="en-IE" dirty="0"/>
              <a:t>$r2 = </a:t>
            </a:r>
            <a:r>
              <a:rPr lang="en-IE" dirty="0" err="1"/>
              <a:t>mysql_select_db</a:t>
            </a:r>
            <a:r>
              <a:rPr lang="en-IE" dirty="0"/>
              <a:t>($</a:t>
            </a:r>
            <a:r>
              <a:rPr lang="en-IE" dirty="0" err="1"/>
              <a:t>db</a:t>
            </a:r>
            <a:r>
              <a:rPr lang="en-IE" dirty="0"/>
              <a:t>);</a:t>
            </a:r>
          </a:p>
          <a:p>
            <a:pPr marL="118872" indent="0">
              <a:buNone/>
            </a:pPr>
            <a:endParaRPr lang="en-IE" dirty="0"/>
          </a:p>
          <a:p>
            <a:pPr marL="118872" indent="0">
              <a:buNone/>
            </a:pPr>
            <a:r>
              <a:rPr lang="en-IE" dirty="0"/>
              <a:t>if (!$r2) {</a:t>
            </a:r>
          </a:p>
          <a:p>
            <a:pPr marL="118872" indent="0">
              <a:buNone/>
            </a:pPr>
            <a:r>
              <a:rPr lang="en-IE" dirty="0"/>
              <a:t>    echo "Cannot select database\n";</a:t>
            </a:r>
          </a:p>
          <a:p>
            <a:pPr marL="118872" indent="0">
              <a:buNone/>
            </a:pPr>
            <a:r>
              <a:rPr lang="en-IE" dirty="0"/>
              <a:t>    </a:t>
            </a:r>
            <a:r>
              <a:rPr lang="en-IE" dirty="0" err="1"/>
              <a:t>trigger_error</a:t>
            </a:r>
            <a:r>
              <a:rPr lang="en-IE" dirty="0"/>
              <a:t>(</a:t>
            </a:r>
            <a:r>
              <a:rPr lang="en-IE" dirty="0" err="1"/>
              <a:t>mysql_error</a:t>
            </a:r>
            <a:r>
              <a:rPr lang="en-IE" dirty="0"/>
              <a:t>(), E_USER_ERROR); </a:t>
            </a:r>
          </a:p>
          <a:p>
            <a:pPr marL="118872" indent="0">
              <a:buNone/>
            </a:pPr>
            <a:r>
              <a:rPr lang="en-IE" dirty="0"/>
              <a:t>} else {</a:t>
            </a:r>
          </a:p>
          <a:p>
            <a:pPr marL="118872" indent="0">
              <a:buNone/>
            </a:pPr>
            <a:r>
              <a:rPr lang="en-IE" dirty="0"/>
              <a:t>    echo "Database selected\n";</a:t>
            </a:r>
          </a:p>
          <a:p>
            <a:pPr marL="118872" indent="0">
              <a:buNone/>
            </a:pPr>
            <a:r>
              <a:rPr lang="en-IE" dirty="0"/>
              <a:t>}</a:t>
            </a:r>
          </a:p>
          <a:p>
            <a:pPr marL="118872" indent="0">
              <a:buNone/>
            </a:pPr>
            <a:endParaRPr lang="en-IE" dirty="0"/>
          </a:p>
          <a:p>
            <a:pPr marL="118872" indent="0">
              <a:buNone/>
            </a:pPr>
            <a:r>
              <a:rPr lang="en-IE" dirty="0"/>
              <a:t>$query = "DROP TABLE IF EXISTS Cars"; </a:t>
            </a:r>
          </a:p>
          <a:p>
            <a:pPr marL="118872" indent="0">
              <a:buNone/>
            </a:pPr>
            <a:r>
              <a:rPr lang="en-IE" dirty="0" err="1"/>
              <a:t>execute_query</a:t>
            </a:r>
            <a:r>
              <a:rPr lang="en-IE" dirty="0"/>
              <a:t>($query);</a:t>
            </a:r>
          </a:p>
          <a:p>
            <a:pPr marL="118872" indent="0">
              <a:buNone/>
            </a:pPr>
            <a:endParaRPr lang="en-IE" dirty="0"/>
          </a:p>
          <a:p>
            <a:pPr marL="118872" indent="0">
              <a:buNone/>
            </a:pPr>
            <a:r>
              <a:rPr lang="en-IE" dirty="0"/>
              <a:t>$query = "CREATE TABLE Cars(Id INT PRIMARY KEY, Name TEXT, Price INT) ENGINE=</a:t>
            </a:r>
            <a:r>
              <a:rPr lang="en-IE" dirty="0" err="1"/>
              <a:t>InnoDB</a:t>
            </a:r>
            <a:r>
              <a:rPr lang="en-IE" dirty="0"/>
              <a:t>";</a:t>
            </a:r>
          </a:p>
          <a:p>
            <a:pPr marL="118872" indent="0">
              <a:buNone/>
            </a:pPr>
            <a:r>
              <a:rPr lang="en-IE" dirty="0" err="1"/>
              <a:t>execute_query</a:t>
            </a:r>
            <a:r>
              <a:rPr lang="en-IE" dirty="0"/>
              <a:t>($query</a:t>
            </a:r>
            <a:r>
              <a:rPr lang="en-IE" dirty="0" smtClean="0"/>
              <a:t>);</a:t>
            </a:r>
          </a:p>
          <a:p>
            <a:pPr marL="118872" indent="0">
              <a:buNone/>
            </a:pPr>
            <a:endParaRPr lang="en-US" dirty="0" smtClean="0"/>
          </a:p>
          <a:p>
            <a:pPr marL="118872" indent="0">
              <a:buNone/>
            </a:pPr>
            <a:r>
              <a:rPr lang="en-US" dirty="0" smtClean="0"/>
              <a:t>?&gt;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668022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Databases … 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Databases need a full session by themselves</a:t>
            </a:r>
          </a:p>
          <a:p>
            <a:endParaRPr lang="en-US" dirty="0"/>
          </a:p>
          <a:p>
            <a:r>
              <a:rPr lang="en-US" dirty="0" smtClean="0"/>
              <a:t>There are two main types nowadays:</a:t>
            </a:r>
          </a:p>
          <a:p>
            <a:pPr lvl="1"/>
            <a:r>
              <a:rPr lang="en-US" dirty="0" smtClean="0"/>
              <a:t>SQL (“relational”) databases</a:t>
            </a:r>
          </a:p>
          <a:p>
            <a:pPr lvl="1"/>
            <a:r>
              <a:rPr lang="en-US" dirty="0" smtClean="0"/>
              <a:t>SQL = Structured Query Language</a:t>
            </a:r>
          </a:p>
          <a:p>
            <a:r>
              <a:rPr lang="en-US" dirty="0" smtClean="0"/>
              <a:t>“</a:t>
            </a:r>
            <a:r>
              <a:rPr lang="en-US" dirty="0" err="1" smtClean="0"/>
              <a:t>NoSQL</a:t>
            </a:r>
            <a:r>
              <a:rPr lang="en-US" dirty="0" smtClean="0"/>
              <a:t>” key/value store databases</a:t>
            </a:r>
          </a:p>
          <a:p>
            <a:pPr lvl="1"/>
            <a:r>
              <a:rPr lang="en-US" dirty="0" smtClean="0"/>
              <a:t>Used for huge (Google/Facebook) amounts of data</a:t>
            </a:r>
          </a:p>
          <a:p>
            <a:r>
              <a:rPr lang="en-US" dirty="0" smtClean="0"/>
              <a:t>We will come back to all that another day</a:t>
            </a:r>
          </a:p>
          <a:p>
            <a:pPr lvl="1"/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864414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More PHP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internet is </a:t>
            </a:r>
            <a:r>
              <a:rPr lang="en-US" b="1" dirty="0" smtClean="0"/>
              <a:t>full </a:t>
            </a:r>
            <a:r>
              <a:rPr lang="en-US" dirty="0" smtClean="0"/>
              <a:t>of PHP tutorial sites</a:t>
            </a:r>
          </a:p>
          <a:p>
            <a:endParaRPr lang="en-US" dirty="0"/>
          </a:p>
          <a:p>
            <a:r>
              <a:rPr lang="en-US" dirty="0" smtClean="0"/>
              <a:t>Some good ones:</a:t>
            </a:r>
          </a:p>
          <a:p>
            <a:pPr lvl="1"/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php.net/manual/en/index.php</a:t>
            </a:r>
            <a:endParaRPr lang="en-US" dirty="0" smtClean="0"/>
          </a:p>
          <a:p>
            <a:pPr lvl="1"/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www.w3schools.com/php/default.asp</a:t>
            </a:r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  <a:p>
            <a:pPr marL="118872" indent="0">
              <a:buNone/>
            </a:pP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340875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What </a:t>
            </a:r>
            <a:r>
              <a:rPr lang="en-IE" dirty="0" smtClean="0"/>
              <a:t>is PHP?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E" dirty="0" smtClean="0"/>
              <a:t>PHP stands for </a:t>
            </a:r>
            <a:r>
              <a:rPr lang="en-IE" dirty="0" smtClean="0"/>
              <a:t>“PHP Hypertext Process0r”</a:t>
            </a:r>
          </a:p>
          <a:p>
            <a:pPr lvl="1"/>
            <a:r>
              <a:rPr lang="en-IE" dirty="0" smtClean="0"/>
              <a:t>That is an example of recursion</a:t>
            </a:r>
          </a:p>
          <a:p>
            <a:pPr lvl="1"/>
            <a:r>
              <a:rPr lang="en-IE" dirty="0" smtClean="0"/>
              <a:t>… which is a programming concept</a:t>
            </a:r>
          </a:p>
          <a:p>
            <a:pPr lvl="1"/>
            <a:r>
              <a:rPr lang="en-IE" dirty="0" smtClean="0"/>
              <a:t>… and an example of nerd humour</a:t>
            </a:r>
          </a:p>
          <a:p>
            <a:pPr lvl="1"/>
            <a:endParaRPr lang="en-IE" dirty="0" smtClean="0"/>
          </a:p>
          <a:p>
            <a:r>
              <a:rPr lang="en-IE" dirty="0" smtClean="0"/>
              <a:t>PHP is a server side scripting language</a:t>
            </a:r>
          </a:p>
          <a:p>
            <a:pPr lvl="1"/>
            <a:r>
              <a:rPr lang="en-IE" dirty="0" smtClean="0"/>
              <a:t>Used with web servers</a:t>
            </a:r>
          </a:p>
          <a:p>
            <a:endParaRPr lang="en-IE" dirty="0" smtClean="0"/>
          </a:p>
          <a:p>
            <a:r>
              <a:rPr lang="en-IE" dirty="0" smtClean="0"/>
              <a:t>Used to generate dynamic web pages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46287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What </a:t>
            </a:r>
            <a:r>
              <a:rPr lang="en-IE" dirty="0" smtClean="0"/>
              <a:t>is PHP?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E" dirty="0" smtClean="0"/>
              <a:t>A dynamic web page can be different each time you visit it</a:t>
            </a:r>
          </a:p>
          <a:p>
            <a:pPr lvl="1"/>
            <a:r>
              <a:rPr lang="en-IE" dirty="0" smtClean="0"/>
              <a:t>Or different for each person who visits it</a:t>
            </a:r>
          </a:p>
          <a:p>
            <a:endParaRPr lang="en-IE" dirty="0" smtClean="0"/>
          </a:p>
          <a:p>
            <a:r>
              <a:rPr lang="en-IE" dirty="0" smtClean="0"/>
              <a:t>This is often done with a </a:t>
            </a:r>
            <a:r>
              <a:rPr lang="en-IE" b="1" dirty="0" smtClean="0"/>
              <a:t>database</a:t>
            </a:r>
          </a:p>
          <a:p>
            <a:pPr lvl="1"/>
            <a:r>
              <a:rPr lang="en-IE" dirty="0" smtClean="0"/>
              <a:t>… to hold information on the webserver</a:t>
            </a:r>
          </a:p>
          <a:p>
            <a:endParaRPr lang="en-IE" dirty="0"/>
          </a:p>
          <a:p>
            <a:r>
              <a:rPr lang="en-IE" dirty="0" smtClean="0"/>
              <a:t>And a scripting language (like PHP)</a:t>
            </a:r>
          </a:p>
          <a:p>
            <a:pPr lvl="1"/>
            <a:r>
              <a:rPr lang="en-IE" dirty="0" smtClean="0"/>
              <a:t>… to pull information out of the database and make it into a web page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703870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Using PHP 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Your web server needs to be setup to run PHP scripts</a:t>
            </a:r>
          </a:p>
          <a:p>
            <a:endParaRPr lang="en-IE" dirty="0"/>
          </a:p>
          <a:p>
            <a:r>
              <a:rPr lang="en-IE" dirty="0" smtClean="0"/>
              <a:t>Generally this is done as part of installing a LAMP (Linux, Apache, MySQL, PHP) software install</a:t>
            </a:r>
          </a:p>
          <a:p>
            <a:endParaRPr lang="en-IE" dirty="0"/>
          </a:p>
          <a:p>
            <a:r>
              <a:rPr lang="en-IE" dirty="0" smtClean="0"/>
              <a:t>… runs on Raspberry </a:t>
            </a:r>
            <a:r>
              <a:rPr lang="en-IE" dirty="0" err="1" smtClean="0"/>
              <a:t>Pis</a:t>
            </a:r>
            <a:r>
              <a:rPr lang="en-IE" dirty="0"/>
              <a:t>!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451083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What </a:t>
            </a:r>
            <a:r>
              <a:rPr lang="en-IE" dirty="0" smtClean="0"/>
              <a:t>does PHP look like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E" dirty="0" smtClean="0"/>
              <a:t>PHP code can be embedded in HTML, but it’s usually kept separate</a:t>
            </a:r>
          </a:p>
          <a:p>
            <a:endParaRPr lang="en-IE" dirty="0" smtClean="0"/>
          </a:p>
          <a:p>
            <a:r>
              <a:rPr lang="en-IE" dirty="0" smtClean="0"/>
              <a:t>PHP code looks a bit like C </a:t>
            </a:r>
            <a:endParaRPr lang="en-IE" dirty="0"/>
          </a:p>
          <a:p>
            <a:endParaRPr lang="en-IE" dirty="0" smtClean="0"/>
          </a:p>
          <a:p>
            <a:r>
              <a:rPr lang="en-IE" dirty="0" smtClean="0"/>
              <a:t>PHP code is embedded in</a:t>
            </a:r>
            <a:br>
              <a:rPr lang="en-IE" dirty="0" smtClean="0"/>
            </a:br>
            <a:r>
              <a:rPr lang="en-IE" dirty="0" smtClean="0"/>
              <a:t>&lt;?</a:t>
            </a:r>
            <a:r>
              <a:rPr lang="en-IE" dirty="0" err="1" smtClean="0"/>
              <a:t>php</a:t>
            </a:r>
            <a:r>
              <a:rPr lang="en-IE" dirty="0" smtClean="0"/>
              <a:t/>
            </a:r>
            <a:br>
              <a:rPr lang="en-IE" dirty="0" smtClean="0"/>
            </a:br>
            <a:r>
              <a:rPr lang="en-IE" dirty="0" smtClean="0"/>
              <a:t>?&gt;</a:t>
            </a:r>
          </a:p>
          <a:p>
            <a:endParaRPr lang="en-IE" dirty="0"/>
          </a:p>
          <a:p>
            <a:r>
              <a:rPr lang="en-IE" dirty="0" smtClean="0"/>
              <a:t>Next some code … 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13725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Some PHP Code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118872" indent="0">
              <a:buNone/>
            </a:pPr>
            <a:r>
              <a:rPr lang="en-IE" dirty="0"/>
              <a:t>&lt;?</a:t>
            </a:r>
            <a:r>
              <a:rPr lang="en-IE" dirty="0" err="1"/>
              <a:t>php</a:t>
            </a:r>
            <a:endParaRPr lang="en-IE" dirty="0"/>
          </a:p>
          <a:p>
            <a:pPr marL="118872" indent="0">
              <a:buNone/>
            </a:pPr>
            <a:endParaRPr lang="en-IE" dirty="0"/>
          </a:p>
          <a:p>
            <a:pPr marL="118872" indent="0">
              <a:buNone/>
            </a:pPr>
            <a:r>
              <a:rPr lang="en-IE" dirty="0"/>
              <a:t>// This is a comment in my PHP program</a:t>
            </a:r>
          </a:p>
          <a:p>
            <a:pPr marL="118872" indent="0">
              <a:buNone/>
            </a:pPr>
            <a:endParaRPr lang="en-IE" dirty="0"/>
          </a:p>
          <a:p>
            <a:pPr marL="118872" indent="0">
              <a:buNone/>
            </a:pPr>
            <a:r>
              <a:rPr lang="en-IE" dirty="0"/>
              <a:t>// "echo" is one way to write output to the page</a:t>
            </a:r>
          </a:p>
          <a:p>
            <a:pPr marL="118872" indent="0">
              <a:buNone/>
            </a:pPr>
            <a:r>
              <a:rPr lang="en-IE" dirty="0"/>
              <a:t>// Output you write to the page is sent to you web browser</a:t>
            </a:r>
          </a:p>
          <a:p>
            <a:pPr marL="118872" indent="0">
              <a:buNone/>
            </a:pPr>
            <a:endParaRPr lang="en-IE" dirty="0"/>
          </a:p>
          <a:p>
            <a:pPr marL="118872" indent="0">
              <a:buNone/>
            </a:pPr>
            <a:r>
              <a:rPr lang="en-IE" dirty="0"/>
              <a:t>echo "&lt;html&gt;";</a:t>
            </a:r>
          </a:p>
          <a:p>
            <a:pPr marL="118872" indent="0">
              <a:buNone/>
            </a:pPr>
            <a:r>
              <a:rPr lang="en-IE" dirty="0"/>
              <a:t>echo "&lt;body&gt;";</a:t>
            </a:r>
          </a:p>
          <a:p>
            <a:pPr marL="118872" indent="0">
              <a:buNone/>
            </a:pPr>
            <a:endParaRPr lang="en-IE" dirty="0"/>
          </a:p>
          <a:p>
            <a:pPr marL="118872" indent="0">
              <a:buNone/>
            </a:pPr>
            <a:r>
              <a:rPr lang="en-IE" dirty="0"/>
              <a:t>echo "&lt;h1&gt;Hello World!&lt;/h1&gt;";</a:t>
            </a:r>
          </a:p>
          <a:p>
            <a:pPr marL="118872" indent="0">
              <a:buNone/>
            </a:pPr>
            <a:r>
              <a:rPr lang="en-IE" dirty="0"/>
              <a:t>echo "My first PHP program!";</a:t>
            </a:r>
          </a:p>
          <a:p>
            <a:pPr marL="118872" indent="0">
              <a:buNone/>
            </a:pPr>
            <a:endParaRPr lang="en-IE" dirty="0"/>
          </a:p>
          <a:p>
            <a:pPr marL="118872" indent="0">
              <a:buNone/>
            </a:pPr>
            <a:r>
              <a:rPr lang="en-IE" dirty="0"/>
              <a:t>echo "&lt;</a:t>
            </a:r>
            <a:r>
              <a:rPr lang="en-IE" dirty="0" err="1"/>
              <a:t>ul</a:t>
            </a:r>
            <a:r>
              <a:rPr lang="en-IE" dirty="0"/>
              <a:t>&gt;";</a:t>
            </a:r>
          </a:p>
          <a:p>
            <a:pPr marL="118872" indent="0">
              <a:buNone/>
            </a:pPr>
            <a:r>
              <a:rPr lang="en-IE" dirty="0"/>
              <a:t>echo "&lt;li&gt;This is list item 1&lt;/li&gt;";</a:t>
            </a:r>
          </a:p>
          <a:p>
            <a:pPr marL="118872" indent="0">
              <a:buNone/>
            </a:pPr>
            <a:r>
              <a:rPr lang="en-IE" dirty="0"/>
              <a:t>echo "&lt;li&gt;This is list item 2&lt;/li&gt;";</a:t>
            </a:r>
          </a:p>
          <a:p>
            <a:pPr marL="118872" indent="0">
              <a:buNone/>
            </a:pPr>
            <a:r>
              <a:rPr lang="en-IE" dirty="0"/>
              <a:t>echo "&lt;/</a:t>
            </a:r>
            <a:r>
              <a:rPr lang="en-IE" dirty="0" err="1"/>
              <a:t>ul</a:t>
            </a:r>
            <a:r>
              <a:rPr lang="en-IE" dirty="0"/>
              <a:t>&gt;";</a:t>
            </a:r>
          </a:p>
          <a:p>
            <a:pPr marL="118872" indent="0">
              <a:buNone/>
            </a:pPr>
            <a:endParaRPr lang="en-IE" dirty="0"/>
          </a:p>
          <a:p>
            <a:pPr marL="118872" indent="0">
              <a:buNone/>
            </a:pPr>
            <a:r>
              <a:rPr lang="en-IE" dirty="0"/>
              <a:t>echo "&lt;/body&gt;";</a:t>
            </a:r>
          </a:p>
          <a:p>
            <a:pPr marL="118872" indent="0">
              <a:buNone/>
            </a:pPr>
            <a:r>
              <a:rPr lang="en-IE" dirty="0"/>
              <a:t>echo "&lt;/html&gt;";</a:t>
            </a:r>
          </a:p>
          <a:p>
            <a:pPr marL="118872" indent="0">
              <a:buNone/>
            </a:pPr>
            <a:endParaRPr lang="en-IE" dirty="0"/>
          </a:p>
          <a:p>
            <a:pPr marL="118872" indent="0">
              <a:buNone/>
            </a:pPr>
            <a:r>
              <a:rPr lang="en-IE" dirty="0"/>
              <a:t>?&gt;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86574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Eh, why bother?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Put that PHP file on your webserver and run it</a:t>
            </a:r>
          </a:p>
          <a:p>
            <a:endParaRPr lang="en-IE" dirty="0" smtClean="0"/>
          </a:p>
          <a:p>
            <a:r>
              <a:rPr lang="en-IE" dirty="0" smtClean="0"/>
              <a:t>The PHP code for a simple page like this is </a:t>
            </a:r>
            <a:r>
              <a:rPr lang="en-IE" b="1" dirty="0" smtClean="0"/>
              <a:t>longer</a:t>
            </a:r>
            <a:r>
              <a:rPr lang="en-IE" dirty="0" smtClean="0"/>
              <a:t> than the HTML code</a:t>
            </a:r>
          </a:p>
          <a:p>
            <a:endParaRPr lang="en-IE" dirty="0"/>
          </a:p>
          <a:p>
            <a:r>
              <a:rPr lang="en-IE" dirty="0" smtClean="0"/>
              <a:t>So why bother then ?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556971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What about this code?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118872" indent="0">
              <a:buNone/>
            </a:pPr>
            <a:r>
              <a:rPr lang="en-IE" dirty="0"/>
              <a:t>&lt;?</a:t>
            </a:r>
            <a:r>
              <a:rPr lang="en-IE" dirty="0" err="1"/>
              <a:t>php</a:t>
            </a:r>
            <a:endParaRPr lang="en-IE" dirty="0"/>
          </a:p>
          <a:p>
            <a:pPr marL="118872" indent="0">
              <a:buNone/>
            </a:pPr>
            <a:endParaRPr lang="en-IE" dirty="0"/>
          </a:p>
          <a:p>
            <a:pPr marL="118872" indent="0">
              <a:buNone/>
            </a:pPr>
            <a:r>
              <a:rPr lang="en-IE" dirty="0"/>
              <a:t>// My next HTML program</a:t>
            </a:r>
          </a:p>
          <a:p>
            <a:pPr marL="118872" indent="0">
              <a:buNone/>
            </a:pPr>
            <a:r>
              <a:rPr lang="en-IE" dirty="0"/>
              <a:t>echo "&lt;html&gt;";</a:t>
            </a:r>
          </a:p>
          <a:p>
            <a:pPr marL="118872" indent="0">
              <a:buNone/>
            </a:pPr>
            <a:r>
              <a:rPr lang="en-IE" dirty="0"/>
              <a:t>echo "&lt;body&gt;";</a:t>
            </a:r>
          </a:p>
          <a:p>
            <a:pPr marL="118872" indent="0">
              <a:buNone/>
            </a:pPr>
            <a:r>
              <a:rPr lang="en-IE" dirty="0"/>
              <a:t>echo "&lt;h1&gt;Hello!&lt;/h1&gt;";</a:t>
            </a:r>
          </a:p>
          <a:p>
            <a:pPr marL="118872" indent="0">
              <a:buNone/>
            </a:pPr>
            <a:endParaRPr lang="en-IE" dirty="0"/>
          </a:p>
          <a:p>
            <a:pPr marL="118872" indent="0">
              <a:buNone/>
            </a:pPr>
            <a:r>
              <a:rPr lang="en-IE" dirty="0"/>
              <a:t>echo "My second PHP program!";</a:t>
            </a:r>
          </a:p>
          <a:p>
            <a:pPr marL="118872" indent="0">
              <a:buNone/>
            </a:pPr>
            <a:endParaRPr lang="en-IE" dirty="0"/>
          </a:p>
          <a:p>
            <a:pPr marL="118872" indent="0">
              <a:buNone/>
            </a:pPr>
            <a:r>
              <a:rPr lang="en-IE" dirty="0"/>
              <a:t>// This is a variable : we store the string into the variable</a:t>
            </a:r>
          </a:p>
          <a:p>
            <a:pPr marL="118872" indent="0">
              <a:buNone/>
            </a:pPr>
            <a:r>
              <a:rPr lang="en-IE" dirty="0"/>
              <a:t>$</a:t>
            </a:r>
            <a:r>
              <a:rPr lang="en-IE" dirty="0" err="1"/>
              <a:t>lineTxt</a:t>
            </a:r>
            <a:r>
              <a:rPr lang="en-IE" dirty="0"/>
              <a:t> = "This is list item ";</a:t>
            </a:r>
          </a:p>
          <a:p>
            <a:pPr marL="118872" indent="0">
              <a:buNone/>
            </a:pPr>
            <a:endParaRPr lang="en-IE" dirty="0"/>
          </a:p>
          <a:p>
            <a:pPr marL="118872" indent="0">
              <a:buNone/>
            </a:pPr>
            <a:r>
              <a:rPr lang="en-IE" dirty="0"/>
              <a:t>echo "&lt;</a:t>
            </a:r>
            <a:r>
              <a:rPr lang="en-IE" dirty="0" err="1"/>
              <a:t>ul</a:t>
            </a:r>
            <a:r>
              <a:rPr lang="en-IE" dirty="0"/>
              <a:t>&gt;";</a:t>
            </a:r>
          </a:p>
          <a:p>
            <a:pPr marL="118872" indent="0">
              <a:buNone/>
            </a:pPr>
            <a:endParaRPr lang="en-IE" dirty="0"/>
          </a:p>
          <a:p>
            <a:pPr marL="118872" indent="0">
              <a:buNone/>
            </a:pPr>
            <a:r>
              <a:rPr lang="en-IE" dirty="0"/>
              <a:t>// This loop executes 50 times ... </a:t>
            </a:r>
          </a:p>
          <a:p>
            <a:pPr marL="118872" indent="0">
              <a:buNone/>
            </a:pPr>
            <a:r>
              <a:rPr lang="en-IE" dirty="0"/>
              <a:t>for( $</a:t>
            </a:r>
            <a:r>
              <a:rPr lang="en-IE" dirty="0" err="1"/>
              <a:t>i</a:t>
            </a:r>
            <a:r>
              <a:rPr lang="en-IE" dirty="0"/>
              <a:t>=0; $</a:t>
            </a:r>
            <a:r>
              <a:rPr lang="en-IE" dirty="0" err="1"/>
              <a:t>i</a:t>
            </a:r>
            <a:r>
              <a:rPr lang="en-IE" dirty="0"/>
              <a:t> &lt; 50; $</a:t>
            </a:r>
            <a:r>
              <a:rPr lang="en-IE" dirty="0" err="1"/>
              <a:t>i</a:t>
            </a:r>
            <a:r>
              <a:rPr lang="en-IE" dirty="0"/>
              <a:t>++ ) {</a:t>
            </a:r>
          </a:p>
          <a:p>
            <a:pPr marL="118872" indent="0">
              <a:buNone/>
            </a:pPr>
            <a:r>
              <a:rPr lang="en-IE" dirty="0"/>
              <a:t>	// echo with " marks echo</a:t>
            </a:r>
          </a:p>
          <a:p>
            <a:pPr marL="118872" indent="0">
              <a:buNone/>
            </a:pPr>
            <a:r>
              <a:rPr lang="en-IE" dirty="0"/>
              <a:t>	echo "&lt;li&gt;$</a:t>
            </a:r>
            <a:r>
              <a:rPr lang="en-IE" dirty="0" err="1"/>
              <a:t>lineTxt</a:t>
            </a:r>
            <a:r>
              <a:rPr lang="en-IE" dirty="0"/>
              <a:t> $</a:t>
            </a:r>
            <a:r>
              <a:rPr lang="en-IE" dirty="0" err="1"/>
              <a:t>i</a:t>
            </a:r>
            <a:r>
              <a:rPr lang="en-IE" dirty="0"/>
              <a:t>&lt;/li&gt;";</a:t>
            </a:r>
          </a:p>
          <a:p>
            <a:pPr marL="118872" indent="0">
              <a:buNone/>
            </a:pPr>
            <a:r>
              <a:rPr lang="en-IE" dirty="0"/>
              <a:t>}</a:t>
            </a:r>
          </a:p>
          <a:p>
            <a:pPr marL="118872" indent="0">
              <a:buNone/>
            </a:pPr>
            <a:endParaRPr lang="en-IE" dirty="0"/>
          </a:p>
          <a:p>
            <a:pPr marL="118872" indent="0">
              <a:buNone/>
            </a:pPr>
            <a:r>
              <a:rPr lang="en-IE" dirty="0"/>
              <a:t>echo "&lt;/</a:t>
            </a:r>
            <a:r>
              <a:rPr lang="en-IE" dirty="0" err="1"/>
              <a:t>ul</a:t>
            </a:r>
            <a:r>
              <a:rPr lang="en-IE" dirty="0"/>
              <a:t>&gt;";</a:t>
            </a:r>
          </a:p>
          <a:p>
            <a:pPr marL="118872" indent="0">
              <a:buNone/>
            </a:pPr>
            <a:endParaRPr lang="en-IE" dirty="0"/>
          </a:p>
          <a:p>
            <a:pPr marL="118872" indent="0">
              <a:buNone/>
            </a:pPr>
            <a:r>
              <a:rPr lang="en-IE" dirty="0"/>
              <a:t>echo "&lt;/body&gt;";</a:t>
            </a:r>
          </a:p>
          <a:p>
            <a:pPr marL="118872" indent="0">
              <a:buNone/>
            </a:pPr>
            <a:r>
              <a:rPr lang="en-IE" dirty="0"/>
              <a:t>echo "&lt;/html&gt;";</a:t>
            </a:r>
          </a:p>
          <a:p>
            <a:pPr marL="118872" indent="0">
              <a:buNone/>
            </a:pPr>
            <a:endParaRPr lang="en-IE" dirty="0"/>
          </a:p>
          <a:p>
            <a:pPr marL="118872" indent="0">
              <a:buNone/>
            </a:pPr>
            <a:r>
              <a:rPr lang="en-IE" dirty="0"/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42462580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Dynamic Pages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What did that code do?</a:t>
            </a:r>
          </a:p>
          <a:p>
            <a:endParaRPr lang="en-IE" dirty="0"/>
          </a:p>
          <a:p>
            <a:r>
              <a:rPr lang="en-IE" dirty="0" smtClean="0"/>
              <a:t>A short PHP script made a long web page</a:t>
            </a:r>
          </a:p>
          <a:p>
            <a:pPr lvl="1"/>
            <a:r>
              <a:rPr lang="en-IE" dirty="0" smtClean="0"/>
              <a:t>… although a kind of boring one </a:t>
            </a:r>
            <a:r>
              <a:rPr lang="en-IE" dirty="0" smtClean="0">
                <a:sym typeface="Wingdings" pitchFamily="2" charset="2"/>
              </a:rPr>
              <a:t></a:t>
            </a:r>
          </a:p>
          <a:p>
            <a:pPr lvl="1"/>
            <a:endParaRPr lang="en-IE" dirty="0">
              <a:sym typeface="Wingdings" pitchFamily="2" charset="2"/>
            </a:endParaRPr>
          </a:p>
          <a:p>
            <a:r>
              <a:rPr lang="en-IE" dirty="0" smtClean="0">
                <a:sym typeface="Wingdings" pitchFamily="2" charset="2"/>
              </a:rPr>
              <a:t>But PHP can be used for much more</a:t>
            </a:r>
          </a:p>
          <a:p>
            <a:endParaRPr lang="en-IE" dirty="0">
              <a:sym typeface="Wingdings" pitchFamily="2" charset="2"/>
            </a:endParaRPr>
          </a:p>
          <a:p>
            <a:r>
              <a:rPr lang="en-IE" dirty="0" smtClean="0">
                <a:sym typeface="Wingdings" pitchFamily="2" charset="2"/>
              </a:rPr>
              <a:t>And PHP is almost </a:t>
            </a:r>
            <a:r>
              <a:rPr lang="en-IE" b="1" dirty="0" smtClean="0">
                <a:sym typeface="Wingdings" pitchFamily="2" charset="2"/>
              </a:rPr>
              <a:t>always </a:t>
            </a:r>
            <a:r>
              <a:rPr lang="en-IE" dirty="0" smtClean="0">
                <a:sym typeface="Wingdings" pitchFamily="2" charset="2"/>
              </a:rPr>
              <a:t>used with server databases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593558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2312</TotalTime>
  <Words>854</Words>
  <Application>Microsoft Office PowerPoint</Application>
  <PresentationFormat>On-screen Show (4:3)</PresentationFormat>
  <Paragraphs>216</Paragraphs>
  <Slides>15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Module</vt:lpstr>
      <vt:lpstr>CoderDojo Bray</vt:lpstr>
      <vt:lpstr>What is PHP?</vt:lpstr>
      <vt:lpstr>What is PHP?</vt:lpstr>
      <vt:lpstr>Using PHP </vt:lpstr>
      <vt:lpstr>What does PHP look like</vt:lpstr>
      <vt:lpstr>Some PHP Code</vt:lpstr>
      <vt:lpstr>Eh, why bother?</vt:lpstr>
      <vt:lpstr>What about this code?</vt:lpstr>
      <vt:lpstr>Dynamic Pages</vt:lpstr>
      <vt:lpstr>Using a database in PHP</vt:lpstr>
      <vt:lpstr>Connecting to a database</vt:lpstr>
      <vt:lpstr>Querying a database</vt:lpstr>
      <vt:lpstr>Making a table</vt:lpstr>
      <vt:lpstr>Databases … </vt:lpstr>
      <vt:lpstr>More PHP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CoderDojo Bray</dc:title>
  <dc:creator>Liam Friel</dc:creator>
  <cp:lastModifiedBy>Liam Friel</cp:lastModifiedBy>
  <cp:revision>76</cp:revision>
  <dcterms:created xsi:type="dcterms:W3CDTF">2012-07-16T22:40:15Z</dcterms:created>
  <dcterms:modified xsi:type="dcterms:W3CDTF">2013-02-02T13:43:04Z</dcterms:modified>
</cp:coreProperties>
</file>