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1606" autoAdjust="0"/>
  </p:normalViewPr>
  <p:slideViewPr>
    <p:cSldViewPr>
      <p:cViewPr varScale="1">
        <p:scale>
          <a:sx n="89" d="100"/>
          <a:sy n="89" d="100"/>
        </p:scale>
        <p:origin x="85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39557-7E2E-4752-A0FA-64BF8F038DA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B0B1F-E8C4-4F12-A46F-4247390F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0B1F-E8C4-4F12-A46F-4247390F1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748254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79339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52608CD-2473-4F66-AE10-26B59C15F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8E9F8-A762-4B6A-ADE2-773DFC1AF9E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2419045"/>
            <a:ext cx="5191969" cy="1336168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HTML5</a:t>
            </a:r>
            <a:r>
              <a:rPr lang="bg-BG" dirty="0" smtClean="0"/>
              <a:t> и стилизиране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093364" cy="63699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CoderDojo</a:t>
            </a:r>
            <a:r>
              <a:rPr lang="en-US" dirty="0" smtClean="0"/>
              <a:t> - Bulgaria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965" y="4336952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Mariyan</a:t>
            </a:r>
            <a:r>
              <a:rPr lang="en-US" dirty="0" smtClean="0"/>
              <a:t> </a:t>
            </a:r>
            <a:r>
              <a:rPr lang="en-US" dirty="0" err="1" smtClean="0"/>
              <a:t>Apostolov</a:t>
            </a:r>
            <a:endParaRPr lang="en-US" dirty="0" smtClean="0"/>
          </a:p>
          <a:p>
            <a:r>
              <a:rPr lang="en-US" dirty="0">
                <a:hlinkClick r:id="rId3"/>
              </a:rPr>
              <a:t>mariyan.apostolov89@gmail.com</a:t>
            </a:r>
            <a:endParaRPr lang="en-US" dirty="0" smtClean="0"/>
          </a:p>
        </p:txBody>
      </p:sp>
      <p:pic>
        <p:nvPicPr>
          <p:cNvPr id="6" name="Picture 5" descr="C:\Users\Adriana\AppData\Local\Microsoft\Windows\INetCache\Content.Word\3ffdee_b70be1ede46d40c8b70b1a8b33c2fe58-mv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4" y="2707072"/>
            <a:ext cx="2978299" cy="2017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350110"/>
            <a:ext cx="2302463" cy="22721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4705" y="1502815"/>
            <a:ext cx="251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Въпроси?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да пишем на кирилица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bg-BG" dirty="0"/>
              <a:t>Как да добавим автор и </a:t>
            </a:r>
            <a:r>
              <a:rPr lang="bg-BG" dirty="0" smtClean="0"/>
              <a:t>описание?</a:t>
            </a:r>
          </a:p>
          <a:p>
            <a:r>
              <a:rPr lang="bg-BG" dirty="0"/>
              <a:t>Добавяне на списък с точки (булети</a:t>
            </a:r>
            <a:r>
              <a:rPr lang="bg-BG" dirty="0" smtClean="0"/>
              <a:t>) и на подреден (номериран)</a:t>
            </a:r>
          </a:p>
          <a:p>
            <a:r>
              <a:rPr lang="en-US" dirty="0" smtClean="0"/>
              <a:t>CSS </a:t>
            </a:r>
            <a:r>
              <a:rPr lang="bg-BG" dirty="0"/>
              <a:t>Синтаксис</a:t>
            </a:r>
            <a:r>
              <a:rPr lang="en-US" dirty="0" smtClean="0"/>
              <a:t>. </a:t>
            </a:r>
            <a:r>
              <a:rPr lang="bg-BG" dirty="0" smtClean="0"/>
              <a:t>Как да променим вида на списъците?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6" name="Picture 5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9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/>
          </a:bodyPr>
          <a:lstStyle/>
          <a:p>
            <a:r>
              <a:rPr lang="ru-RU" dirty="0" smtClean="0"/>
              <a:t>Цветове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От тук нататък въвеждаме различните цветове на елементите в </a:t>
            </a:r>
            <a:r>
              <a:rPr lang="en-US" dirty="0" smtClean="0"/>
              <a:t>HTML5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b="1" dirty="0" smtClean="0">
                <a:solidFill>
                  <a:srgbClr val="C00000"/>
                </a:solidFill>
              </a:rPr>
              <a:t>Име на таг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chemeClr val="accent1"/>
                </a:solidFill>
              </a:rPr>
              <a:t>Име на атрибут</a:t>
            </a:r>
          </a:p>
          <a:p>
            <a:pPr marL="0" indent="0">
              <a:buNone/>
            </a:pPr>
            <a:r>
              <a:rPr lang="bg-BG" b="1" dirty="0" smtClean="0">
                <a:solidFill>
                  <a:schemeClr val="accent6"/>
                </a:solidFill>
              </a:rPr>
              <a:t>Стойност на атрибута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404210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1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 да пишем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кирилица?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Можем </a:t>
            </a:r>
            <a:r>
              <a:rPr lang="bg-BG" dirty="0"/>
              <a:t>да използваме </a:t>
            </a:r>
            <a:r>
              <a:rPr lang="bg-BG" dirty="0" smtClean="0"/>
              <a:t>тагът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meta</a:t>
            </a:r>
            <a:r>
              <a:rPr lang="bg-BG" dirty="0"/>
              <a:t>, към който добавяме </a:t>
            </a:r>
            <a:r>
              <a:rPr lang="bg-BG" dirty="0" smtClean="0"/>
              <a:t>атрибут </a:t>
            </a:r>
            <a:r>
              <a:rPr lang="en-US" b="1" dirty="0">
                <a:solidFill>
                  <a:schemeClr val="accent1"/>
                </a:solidFill>
              </a:rPr>
              <a:t>charset</a:t>
            </a:r>
            <a:r>
              <a:rPr lang="bg-BG" dirty="0"/>
              <a:t> със </a:t>
            </a:r>
            <a:r>
              <a:rPr lang="bg-BG" dirty="0" smtClean="0"/>
              <a:t>стойност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UTF-8</a:t>
            </a:r>
            <a:r>
              <a:rPr lang="bg-BG" dirty="0" smtClean="0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20" y="3006924"/>
            <a:ext cx="3022953" cy="1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6413612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 да добавим автор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и описание?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/>
              <a:t>Можем да използваме няколко тага от тип </a:t>
            </a:r>
            <a:r>
              <a:rPr lang="en-US" b="1" dirty="0">
                <a:solidFill>
                  <a:srgbClr val="C00000"/>
                </a:solidFill>
              </a:rPr>
              <a:t>meta</a:t>
            </a:r>
            <a:r>
              <a:rPr lang="bg-BG" dirty="0"/>
              <a:t>, към които </a:t>
            </a:r>
            <a:r>
              <a:rPr lang="bg-BG" dirty="0" smtClean="0"/>
              <a:t>добавяме </a:t>
            </a:r>
            <a:r>
              <a:rPr lang="bg-BG" dirty="0"/>
              <a:t>атрибути </a:t>
            </a:r>
            <a:r>
              <a:rPr lang="en-US" b="1" dirty="0">
                <a:solidFill>
                  <a:schemeClr val="accent1"/>
                </a:solidFill>
              </a:rPr>
              <a:t>name</a:t>
            </a:r>
            <a:r>
              <a:rPr lang="bg-BG" dirty="0"/>
              <a:t> със </a:t>
            </a:r>
            <a:r>
              <a:rPr lang="bg-BG" dirty="0" smtClean="0"/>
              <a:t>стойности </a:t>
            </a:r>
            <a:r>
              <a:rPr lang="bg-BG" b="1" dirty="0">
                <a:solidFill>
                  <a:schemeClr val="accent6"/>
                </a:solidFill>
              </a:rPr>
              <a:t>нашето име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accent6"/>
                </a:solidFill>
              </a:rPr>
              <a:t>описание</a:t>
            </a:r>
            <a:r>
              <a:rPr lang="bg-BG" dirty="0" smtClean="0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248" y="3362458"/>
            <a:ext cx="4192377" cy="14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4487248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Добавяне на списък с точки (булети)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/>
              <a:t>Използваме тагът </a:t>
            </a:r>
            <a:r>
              <a:rPr lang="en-US" b="1" dirty="0" err="1">
                <a:solidFill>
                  <a:srgbClr val="C00000"/>
                </a:solidFill>
              </a:rPr>
              <a:t>ul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unordered list</a:t>
            </a:r>
            <a:r>
              <a:rPr lang="en-US" dirty="0"/>
              <a:t>). </a:t>
            </a:r>
            <a:r>
              <a:rPr lang="bg-BG" dirty="0"/>
              <a:t>Елементите в списъкът с точки се поставят в </a:t>
            </a:r>
            <a:r>
              <a:rPr lang="en-US" b="1" dirty="0" smtClean="0"/>
              <a:t>&lt;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&gt;&lt;/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</a:t>
            </a:r>
            <a:r>
              <a:rPr lang="bg-BG" b="1" dirty="0"/>
              <a:t> </a:t>
            </a:r>
            <a:r>
              <a:rPr lang="bg-BG" dirty="0"/>
              <a:t>елементи.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945" y="3289741"/>
            <a:ext cx="2050199" cy="16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4487248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Добавяне на подреден (номериран) списък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/>
              <a:t>Използваме тагът </a:t>
            </a:r>
            <a:r>
              <a:rPr lang="en-US" b="1" dirty="0" err="1">
                <a:solidFill>
                  <a:srgbClr val="C00000"/>
                </a:solidFill>
              </a:rPr>
              <a:t>ol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ordered list</a:t>
            </a:r>
            <a:r>
              <a:rPr lang="en-US" dirty="0"/>
              <a:t>). </a:t>
            </a:r>
            <a:r>
              <a:rPr lang="bg-BG" dirty="0" smtClean="0"/>
              <a:t>Елементите </a:t>
            </a:r>
            <a:r>
              <a:rPr lang="bg-BG" dirty="0"/>
              <a:t>в списъкът с точки се поставят в </a:t>
            </a: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&gt;&lt;/</a:t>
            </a:r>
            <a:r>
              <a:rPr lang="en-US" b="1" dirty="0">
                <a:solidFill>
                  <a:srgbClr val="C00000"/>
                </a:solidFill>
              </a:rPr>
              <a:t>li</a:t>
            </a:r>
            <a:r>
              <a:rPr lang="en-US" b="1" dirty="0"/>
              <a:t>&gt;</a:t>
            </a:r>
            <a:r>
              <a:rPr lang="bg-BG" b="1" dirty="0"/>
              <a:t> </a:t>
            </a:r>
            <a:r>
              <a:rPr lang="bg-BG" dirty="0"/>
              <a:t>елементи.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39" y="3181446"/>
            <a:ext cx="2212553" cy="18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4487248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CSS се състои от </a:t>
            </a:r>
            <a:r>
              <a:rPr lang="ru-RU" b="1" dirty="0"/>
              <a:t>селектор</a:t>
            </a:r>
            <a:r>
              <a:rPr lang="ru-RU" dirty="0"/>
              <a:t> и </a:t>
            </a:r>
            <a:r>
              <a:rPr lang="ru-RU" b="1" dirty="0"/>
              <a:t>блок за </a:t>
            </a:r>
            <a:r>
              <a:rPr lang="ru-RU" b="1" dirty="0" smtClean="0"/>
              <a:t>деклариране</a:t>
            </a:r>
            <a:endParaRPr lang="ru-RU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385" y="2698319"/>
            <a:ext cx="4229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6"/>
            <a:ext cx="4487248" cy="763525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 да променим вида на списъците?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413611" cy="39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5" y="4354964"/>
            <a:ext cx="589621" cy="589621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77" y="281175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272" y="1735589"/>
            <a:ext cx="2981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Основи на HTML5 и стилизиране</vt:lpstr>
      <vt:lpstr>Съдържание</vt:lpstr>
      <vt:lpstr>Цветове</vt:lpstr>
      <vt:lpstr>Как да пишем на  кирилица?</vt:lpstr>
      <vt:lpstr>Как да добавим автор  и описание?</vt:lpstr>
      <vt:lpstr>Добавяне на списък с точки (булети)</vt:lpstr>
      <vt:lpstr>Добавяне на подреден (номериран) списък</vt:lpstr>
      <vt:lpstr>CSS Синтаксис</vt:lpstr>
      <vt:lpstr>Как да променим вида на списъците?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2017-07-23T01:45:38Z</dcterms:created>
  <dcterms:modified xsi:type="dcterms:W3CDTF">2017-11-25T08:32:03Z</dcterms:modified>
</cp:coreProperties>
</file>