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9" r:id="rId4"/>
    <p:sldId id="269" r:id="rId5"/>
    <p:sldId id="257" r:id="rId6"/>
    <p:sldId id="262" r:id="rId7"/>
    <p:sldId id="263" r:id="rId8"/>
    <p:sldId id="268" r:id="rId9"/>
    <p:sldId id="267" r:id="rId10"/>
    <p:sldId id="264" r:id="rId11"/>
    <p:sldId id="265" r:id="rId12"/>
    <p:sldId id="26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6" autoAdjust="0"/>
  </p:normalViewPr>
  <p:slideViewPr>
    <p:cSldViewPr>
      <p:cViewPr varScale="1">
        <p:scale>
          <a:sx n="89" d="100"/>
          <a:sy n="8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39557-7E2E-4752-A0FA-64BF8F038DA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B0B1F-E8C4-4F12-A46F-4247390F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0B1F-E8C4-4F12-A46F-4247390F1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748254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79339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52608CD-2473-4F66-AE10-26B59C15F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8E9F8-A762-4B6A-ADE2-773DFC1AF9E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2419045"/>
            <a:ext cx="5191969" cy="1336168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HTML5</a:t>
            </a:r>
            <a:r>
              <a:rPr lang="bg-BG" dirty="0" smtClean="0"/>
              <a:t> и стилизиране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093364" cy="63699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CoderDojo</a:t>
            </a:r>
            <a:r>
              <a:rPr lang="en-US" dirty="0" smtClean="0"/>
              <a:t> - Bulgaria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965" y="4336952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Mariyan</a:t>
            </a:r>
            <a:r>
              <a:rPr lang="en-US" dirty="0" smtClean="0"/>
              <a:t> </a:t>
            </a:r>
            <a:r>
              <a:rPr lang="en-US" dirty="0" err="1" smtClean="0"/>
              <a:t>Apostolov</a:t>
            </a:r>
            <a:endParaRPr lang="en-US" dirty="0" smtClean="0"/>
          </a:p>
          <a:p>
            <a:r>
              <a:rPr lang="en-US" dirty="0">
                <a:hlinkClick r:id="rId3"/>
              </a:rPr>
              <a:t>mariyan.apostolov89@gmail.com</a:t>
            </a:r>
            <a:endParaRPr lang="en-US" dirty="0" smtClean="0"/>
          </a:p>
        </p:txBody>
      </p:sp>
      <p:pic>
        <p:nvPicPr>
          <p:cNvPr id="6" name="Picture 5" descr="C:\Users\Adriana\AppData\Local\Microsoft\Windows\INetCache\Content.Word\3ffdee_b70be1ede46d40c8b70b1a8b33c2fe58-mv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Как да въведем стил?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тага /Inline</a:t>
            </a:r>
            <a:r>
              <a:rPr lang="ru-RU" dirty="0" smtClean="0"/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span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style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6"/>
                </a:solidFill>
              </a:rPr>
              <a:t>color: red;</a:t>
            </a:r>
            <a:r>
              <a:rPr lang="en-US" dirty="0" smtClean="0"/>
              <a:t>”&gt;&lt;/</a:t>
            </a:r>
            <a:r>
              <a:rPr lang="en-US" dirty="0" smtClean="0">
                <a:solidFill>
                  <a:srgbClr val="C00000"/>
                </a:solidFill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1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Как да въведем стил?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Вътрешно /</a:t>
            </a:r>
            <a:r>
              <a:rPr lang="en-US" dirty="0"/>
              <a:t>Internal</a:t>
            </a:r>
            <a:r>
              <a:rPr lang="ru-RU" dirty="0" smtClean="0"/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style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6"/>
                </a:solidFill>
              </a:rPr>
              <a:t>text/</a:t>
            </a:r>
            <a:r>
              <a:rPr lang="en-US" dirty="0" err="1" smtClean="0">
                <a:solidFill>
                  <a:schemeClr val="accent6"/>
                </a:solidFill>
              </a:rPr>
              <a:t>css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	span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color: red;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C00000"/>
                </a:solidFill>
              </a:rPr>
              <a:t>style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38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Как да въведем стил?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Външно /</a:t>
            </a:r>
            <a:r>
              <a:rPr lang="en-US" dirty="0"/>
              <a:t>External</a:t>
            </a:r>
            <a:r>
              <a:rPr lang="ru-RU" dirty="0"/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6"/>
                </a:solidFill>
              </a:rPr>
              <a:t>text/</a:t>
            </a:r>
            <a:r>
              <a:rPr lang="en-US" dirty="0" err="1" smtClean="0">
                <a:solidFill>
                  <a:schemeClr val="accent6"/>
                </a:solidFill>
              </a:rPr>
              <a:t>css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rel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6"/>
                </a:solidFill>
              </a:rPr>
              <a:t>stylesheet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href</a:t>
            </a:r>
            <a:r>
              <a:rPr lang="en-US" dirty="0" smtClean="0"/>
              <a:t>=“</a:t>
            </a:r>
            <a:r>
              <a:rPr lang="bg-BG" dirty="0" smtClean="0">
                <a:solidFill>
                  <a:schemeClr val="accent6"/>
                </a:solidFill>
              </a:rPr>
              <a:t>път_към_</a:t>
            </a:r>
            <a:r>
              <a:rPr lang="en-US" dirty="0" err="1" smtClean="0">
                <a:solidFill>
                  <a:schemeClr val="accent6"/>
                </a:solidFill>
              </a:rPr>
              <a:t>css</a:t>
            </a:r>
            <a:r>
              <a:rPr lang="bg-BG" dirty="0" smtClean="0">
                <a:solidFill>
                  <a:schemeClr val="accent6"/>
                </a:solidFill>
              </a:rPr>
              <a:t>_файла</a:t>
            </a:r>
            <a:r>
              <a:rPr lang="en-US" dirty="0" smtClean="0"/>
              <a:t>” /&gt;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02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4" y="2707072"/>
            <a:ext cx="2978299" cy="2017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350110"/>
            <a:ext cx="2302463" cy="22721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4705" y="1502815"/>
            <a:ext cx="251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Въпроси?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представляват </a:t>
            </a:r>
            <a:r>
              <a:rPr lang="bg-BG" b="1" dirty="0" smtClean="0"/>
              <a:t>атрибутите</a:t>
            </a:r>
            <a:r>
              <a:rPr lang="bg-BG" dirty="0" smtClean="0"/>
              <a:t> в </a:t>
            </a:r>
            <a:r>
              <a:rPr lang="en-US" dirty="0" smtClean="0"/>
              <a:t>HTML5?</a:t>
            </a:r>
          </a:p>
          <a:p>
            <a:r>
              <a:rPr lang="bg-BG" dirty="0" smtClean="0"/>
              <a:t>Нека да разгледаме няколко </a:t>
            </a:r>
            <a:r>
              <a:rPr lang="bg-BG" b="1" dirty="0" smtClean="0"/>
              <a:t>тага</a:t>
            </a:r>
          </a:p>
          <a:p>
            <a:r>
              <a:rPr lang="bg-BG" dirty="0" smtClean="0"/>
              <a:t>Как да добавим </a:t>
            </a:r>
            <a:r>
              <a:rPr lang="bg-BG" b="1" dirty="0" smtClean="0"/>
              <a:t>стил</a:t>
            </a:r>
            <a:r>
              <a:rPr lang="bg-BG" dirty="0" smtClean="0"/>
              <a:t> в нашия</a:t>
            </a:r>
            <a:r>
              <a:rPr lang="en-US" dirty="0" smtClean="0"/>
              <a:t> HTML5</a:t>
            </a:r>
            <a:r>
              <a:rPr lang="bg-BG" dirty="0" smtClean="0"/>
              <a:t> документ?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6" name="Picture 5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9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r>
              <a:rPr lang="ru-RU" dirty="0" smtClean="0"/>
              <a:t>Атрибути </a:t>
            </a:r>
            <a:r>
              <a:rPr lang="ru-RU" dirty="0"/>
              <a:t>в HTML5?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Таговете понякога съдържат допълнителна информация, подадена в </a:t>
            </a:r>
            <a:r>
              <a:rPr lang="bg-BG" b="1" dirty="0" smtClean="0"/>
              <a:t>атрибути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Атрибутите </a:t>
            </a:r>
            <a:r>
              <a:rPr lang="bg-BG" b="1" dirty="0"/>
              <a:t>винаги</a:t>
            </a:r>
            <a:r>
              <a:rPr lang="bg-BG" dirty="0"/>
              <a:t> се състоят от име на атрибута (като </a:t>
            </a:r>
            <a:r>
              <a:rPr lang="en-US" b="1" dirty="0" err="1"/>
              <a:t>src</a:t>
            </a:r>
            <a:r>
              <a:rPr lang="bg-BG" dirty="0"/>
              <a:t> или </a:t>
            </a:r>
            <a:r>
              <a:rPr lang="en-US" b="1" dirty="0" smtClean="0"/>
              <a:t>alt</a:t>
            </a:r>
            <a:r>
              <a:rPr lang="bg-BG" dirty="0"/>
              <a:t>), следвано от знака </a:t>
            </a:r>
            <a:r>
              <a:rPr lang="bg-BG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bg-BG" dirty="0" smtClean="0"/>
              <a:t> </a:t>
            </a:r>
            <a:r>
              <a:rPr lang="bg-BG" dirty="0"/>
              <a:t>и следва стойността на атрибута.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Тя задължително </a:t>
            </a:r>
            <a:r>
              <a:rPr lang="bg-BG" dirty="0"/>
              <a:t>се намира в </a:t>
            </a:r>
            <a:r>
              <a:rPr lang="bg-BG" dirty="0" smtClean="0"/>
              <a:t>двойни прави </a:t>
            </a:r>
            <a:r>
              <a:rPr lang="bg-BG" dirty="0"/>
              <a:t>кавички </a:t>
            </a:r>
            <a:r>
              <a:rPr lang="bg-BG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r>
              <a:rPr lang="ru-RU" dirty="0" smtClean="0"/>
              <a:t>Цветове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От тук нататък въвеждаме различните цветове на елементите в </a:t>
            </a:r>
            <a:r>
              <a:rPr lang="en-US" dirty="0" smtClean="0"/>
              <a:t>HTML5</a:t>
            </a:r>
            <a:r>
              <a:rPr lang="bg-BG" smtClean="0"/>
              <a:t>: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b="1" dirty="0" smtClean="0">
                <a:solidFill>
                  <a:srgbClr val="C00000"/>
                </a:solidFill>
              </a:rPr>
              <a:t>Име на таг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chemeClr val="accent1"/>
                </a:solidFill>
              </a:rPr>
              <a:t>Име на атрибут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chemeClr val="accent6"/>
                </a:solidFill>
              </a:rPr>
              <a:t>Стойност на атрибута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404210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17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7940660" cy="763525"/>
          </a:xfrm>
        </p:spPr>
        <p:txBody>
          <a:bodyPr>
            <a:normAutofit/>
          </a:bodyPr>
          <a:lstStyle/>
          <a:p>
            <a:r>
              <a:rPr lang="bg-BG" dirty="0" smtClean="0"/>
              <a:t>Тагове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808225"/>
            <a:ext cx="7482546" cy="3054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Как да въведем </a:t>
            </a:r>
            <a:r>
              <a:rPr lang="bg-BG" b="1" dirty="0" smtClean="0"/>
              <a:t>заглавия</a:t>
            </a:r>
            <a:r>
              <a:rPr lang="bg-BG" dirty="0" smtClean="0"/>
              <a:t>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h1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h1</a:t>
            </a:r>
            <a:r>
              <a:rPr lang="en-US" dirty="0" smtClean="0"/>
              <a:t>&gt; - </a:t>
            </a:r>
            <a:r>
              <a:rPr lang="bg-BG" dirty="0" smtClean="0"/>
              <a:t>най-голямото заглавие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h2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h2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h3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h3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h4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h4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h5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h5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h6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h6</a:t>
            </a:r>
            <a:r>
              <a:rPr lang="en-US" dirty="0" smtClean="0"/>
              <a:t>&gt;</a:t>
            </a:r>
            <a:r>
              <a:rPr lang="bg-BG" dirty="0" smtClean="0"/>
              <a:t> - най-малкото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5" name="Picture 4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7940660" cy="763525"/>
          </a:xfrm>
        </p:spPr>
        <p:txBody>
          <a:bodyPr>
            <a:normAutofit/>
          </a:bodyPr>
          <a:lstStyle/>
          <a:p>
            <a:r>
              <a:rPr lang="bg-BG" dirty="0" smtClean="0"/>
              <a:t>Тагове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804260"/>
            <a:ext cx="7482546" cy="305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Как да сложим </a:t>
            </a:r>
            <a:r>
              <a:rPr lang="bg-BG" b="1" dirty="0" smtClean="0"/>
              <a:t>картинка</a:t>
            </a:r>
            <a:r>
              <a:rPr lang="bg-BG" dirty="0" smtClean="0"/>
              <a:t>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/>
              <a:t>=“</a:t>
            </a:r>
            <a:r>
              <a:rPr lang="bg-BG" dirty="0" smtClean="0">
                <a:solidFill>
                  <a:schemeClr val="accent6"/>
                </a:solidFill>
              </a:rPr>
              <a:t>път_към_снимката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alt</a:t>
            </a:r>
            <a:r>
              <a:rPr lang="en-US" dirty="0" smtClean="0"/>
              <a:t>=“</a:t>
            </a:r>
            <a:r>
              <a:rPr lang="bg-BG" dirty="0" smtClean="0">
                <a:solidFill>
                  <a:schemeClr val="accent6"/>
                </a:solidFill>
              </a:rPr>
              <a:t>ако_картинката_липсва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width</a:t>
            </a:r>
            <a:r>
              <a:rPr lang="en-US" dirty="0" smtClean="0"/>
              <a:t>=“</a:t>
            </a:r>
            <a:r>
              <a:rPr lang="bg-BG" dirty="0" smtClean="0">
                <a:solidFill>
                  <a:schemeClr val="accent6"/>
                </a:solidFill>
              </a:rPr>
              <a:t>ширина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height</a:t>
            </a:r>
            <a:r>
              <a:rPr lang="en-US" dirty="0" smtClean="0"/>
              <a:t>=“</a:t>
            </a:r>
            <a:r>
              <a:rPr lang="bg-BG" dirty="0" smtClean="0">
                <a:solidFill>
                  <a:schemeClr val="accent6"/>
                </a:solidFill>
              </a:rPr>
              <a:t>височина</a:t>
            </a:r>
            <a:r>
              <a:rPr lang="en-US" dirty="0" smtClean="0"/>
              <a:t>” /&gt;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5" name="Picture 4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4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7940660" cy="763525"/>
          </a:xfrm>
        </p:spPr>
        <p:txBody>
          <a:bodyPr>
            <a:normAutofit/>
          </a:bodyPr>
          <a:lstStyle/>
          <a:p>
            <a:r>
              <a:rPr lang="bg-BG" dirty="0" smtClean="0"/>
              <a:t>Тагове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804260"/>
            <a:ext cx="7482546" cy="305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Как да въведем </a:t>
            </a:r>
            <a:r>
              <a:rPr lang="bg-BG" b="1" dirty="0" smtClean="0"/>
              <a:t>текст</a:t>
            </a:r>
            <a:r>
              <a:rPr lang="bg-BG" dirty="0" smtClean="0"/>
              <a:t>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&gt; - </a:t>
            </a:r>
            <a:r>
              <a:rPr lang="bg-BG" dirty="0" smtClean="0"/>
              <a:t>параграф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span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rgbClr val="C00000"/>
                </a:solidFill>
              </a:rPr>
              <a:t>span</a:t>
            </a:r>
            <a:r>
              <a:rPr lang="en-US" dirty="0" smtClean="0"/>
              <a:t>&gt;</a:t>
            </a:r>
            <a:r>
              <a:rPr lang="bg-BG" dirty="0" smtClean="0"/>
              <a:t> - промеждутъчен текст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5" name="Picture 4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7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Как да въведем стил?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CSS</a:t>
            </a:r>
            <a:r>
              <a:rPr lang="ru-RU" dirty="0"/>
              <a:t> означава </a:t>
            </a:r>
            <a:r>
              <a:rPr lang="ru-RU" b="1" dirty="0"/>
              <a:t>Cascading Style Sheets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CSS описва как HTML елементите трябва да се </a:t>
            </a:r>
            <a:r>
              <a:rPr lang="ru-RU" dirty="0" smtClean="0"/>
              <a:t>показват и виждат </a:t>
            </a:r>
            <a:r>
              <a:rPr lang="ru-RU" dirty="0"/>
              <a:t>на </a:t>
            </a:r>
            <a:r>
              <a:rPr lang="ru-RU" dirty="0" smtClean="0"/>
              <a:t>екрана. Например, промяна на цвета на текста в нашия документ.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87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Как да въведем стил?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CSS </a:t>
            </a:r>
            <a:r>
              <a:rPr lang="ru-RU" dirty="0"/>
              <a:t>може да се добави към HTML елементи по 3 начина:</a:t>
            </a:r>
          </a:p>
          <a:p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u="sng" dirty="0" smtClean="0"/>
              <a:t>В тага /Inline/ </a:t>
            </a:r>
            <a:r>
              <a:rPr lang="ru-RU" dirty="0"/>
              <a:t>- </a:t>
            </a:r>
            <a:r>
              <a:rPr lang="ru-RU" dirty="0" smtClean="0"/>
              <a:t>използваме </a:t>
            </a:r>
            <a:r>
              <a:rPr lang="ru-RU" dirty="0"/>
              <a:t>атрибута </a:t>
            </a:r>
            <a:r>
              <a:rPr lang="ru-RU" dirty="0" smtClean="0"/>
              <a:t>който добавя </a:t>
            </a:r>
            <a:r>
              <a:rPr lang="ru-RU" dirty="0"/>
              <a:t>стила </a:t>
            </a:r>
            <a:r>
              <a:rPr lang="ru-RU" dirty="0" smtClean="0"/>
              <a:t>в </a:t>
            </a:r>
            <a:r>
              <a:rPr lang="ru-RU" b="1" dirty="0" smtClean="0"/>
              <a:t>отделните</a:t>
            </a:r>
            <a:r>
              <a:rPr lang="ru-RU" dirty="0" smtClean="0"/>
              <a:t> </a:t>
            </a:r>
            <a:r>
              <a:rPr lang="ru-RU" dirty="0"/>
              <a:t>HTML </a:t>
            </a:r>
            <a:r>
              <a:rPr lang="ru-RU" dirty="0" smtClean="0"/>
              <a:t>елементи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u="sng" dirty="0" smtClean="0"/>
              <a:t>Вътрешно /</a:t>
            </a:r>
            <a:r>
              <a:rPr lang="en-US" u="sng" dirty="0" smtClean="0"/>
              <a:t>Internal</a:t>
            </a:r>
            <a:r>
              <a:rPr lang="ru-RU" u="sng" dirty="0" smtClean="0"/>
              <a:t>/ </a:t>
            </a:r>
            <a:r>
              <a:rPr lang="ru-RU" dirty="0"/>
              <a:t>- чрез </a:t>
            </a:r>
            <a:r>
              <a:rPr lang="ru-RU" dirty="0" smtClean="0"/>
              <a:t>тагът </a:t>
            </a:r>
            <a:r>
              <a:rPr lang="ru-RU" dirty="0"/>
              <a:t>&lt;</a:t>
            </a:r>
            <a:r>
              <a:rPr lang="ru-RU" dirty="0">
                <a:solidFill>
                  <a:srgbClr val="C00000"/>
                </a:solidFill>
              </a:rPr>
              <a:t>style</a:t>
            </a:r>
            <a:r>
              <a:rPr lang="ru-RU" dirty="0"/>
              <a:t>&gt; в секцията &lt;</a:t>
            </a:r>
            <a:r>
              <a:rPr lang="ru-RU" dirty="0">
                <a:solidFill>
                  <a:srgbClr val="C00000"/>
                </a:solidFill>
              </a:rPr>
              <a:t>head</a:t>
            </a:r>
            <a:r>
              <a:rPr lang="ru-RU" dirty="0"/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u="sng" dirty="0" smtClean="0"/>
              <a:t>Външно /</a:t>
            </a:r>
            <a:r>
              <a:rPr lang="en-US" u="sng" dirty="0" smtClean="0"/>
              <a:t>External</a:t>
            </a:r>
            <a:r>
              <a:rPr lang="ru-RU" u="sng" dirty="0" smtClean="0"/>
              <a:t>/ </a:t>
            </a:r>
            <a:r>
              <a:rPr lang="ru-RU" dirty="0"/>
              <a:t>- с помощта на </a:t>
            </a:r>
            <a:r>
              <a:rPr lang="ru-RU" b="1" dirty="0"/>
              <a:t>външен CSS файл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72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Основи на HTML5 и стилизиране</vt:lpstr>
      <vt:lpstr>Съдържание</vt:lpstr>
      <vt:lpstr>Атрибути в HTML5?</vt:lpstr>
      <vt:lpstr>Цветове</vt:lpstr>
      <vt:lpstr>Тагове</vt:lpstr>
      <vt:lpstr>Тагове</vt:lpstr>
      <vt:lpstr>Тагове</vt:lpstr>
      <vt:lpstr>Как да въведем стил?</vt:lpstr>
      <vt:lpstr>Как да въведем стил?</vt:lpstr>
      <vt:lpstr>Как да въведем стил?</vt:lpstr>
      <vt:lpstr>Как да въведем стил?</vt:lpstr>
      <vt:lpstr>Как да въведем стил?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2017-07-23T01:45:38Z</dcterms:created>
  <dcterms:modified xsi:type="dcterms:W3CDTF">2017-11-12T22:16:00Z</dcterms:modified>
</cp:coreProperties>
</file>