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7.jpg" ContentType="image/png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80" r:id="rId3"/>
    <p:sldId id="283" r:id="rId4"/>
    <p:sldId id="284" r:id="rId5"/>
    <p:sldId id="285" r:id="rId6"/>
    <p:sldId id="282" r:id="rId7"/>
    <p:sldId id="281" r:id="rId8"/>
    <p:sldId id="286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12/09/2017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12/09/2017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12/09/2017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iyan.apostolov89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HTML Tables and Semantic Structure</a:t>
            </a:r>
            <a:endParaRPr lang="bg-BG" sz="3600" dirty="0">
              <a:effectLst>
                <a:outerShdw blurRad="50800" dist="50800" dir="5400000" algn="ctr" rotWithShape="0">
                  <a:schemeClr val="bg1">
                    <a:lumMod val="5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5132" y="5820575"/>
            <a:ext cx="3868496" cy="902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Mariyan Apostolov</a:t>
            </a:r>
          </a:p>
          <a:p>
            <a:pPr algn="l"/>
            <a:r>
              <a:rPr lang="en-US" dirty="0">
                <a:hlinkClick r:id="rId2"/>
              </a:rPr>
              <a:t>mariyan.apostolov89@gmail.com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89" y="351523"/>
            <a:ext cx="6144491" cy="2336284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134" y="4233211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8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98" y="2489360"/>
            <a:ext cx="2926080" cy="2194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40" y="4429746"/>
            <a:ext cx="3094968" cy="2047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Какво ще разгледаме днес?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269" y="2160589"/>
            <a:ext cx="7919732" cy="3880773"/>
          </a:xfrm>
        </p:spPr>
        <p:txBody>
          <a:bodyPr>
            <a:normAutofit/>
          </a:bodyPr>
          <a:lstStyle/>
          <a:p>
            <a:pPr algn="just"/>
            <a:r>
              <a:rPr lang="bg-BG" dirty="0" smtClean="0">
                <a:solidFill>
                  <a:schemeClr val="tx1"/>
                </a:solidFill>
              </a:rPr>
              <a:t>Какво представлява тага „</a:t>
            </a:r>
            <a:r>
              <a:rPr lang="en-US" dirty="0" smtClean="0">
                <a:solidFill>
                  <a:schemeClr val="tx1"/>
                </a:solidFill>
              </a:rPr>
              <a:t>input</a:t>
            </a:r>
            <a:r>
              <a:rPr lang="bg-BG" dirty="0" smtClean="0">
                <a:solidFill>
                  <a:schemeClr val="tx1"/>
                </a:solidFill>
              </a:rPr>
              <a:t>“?</a:t>
            </a:r>
          </a:p>
          <a:p>
            <a:pPr lvl="1" algn="just"/>
            <a:r>
              <a:rPr lang="bg-BG" dirty="0" smtClean="0">
                <a:solidFill>
                  <a:schemeClr val="tx1"/>
                </a:solidFill>
              </a:rPr>
              <a:t>Видове </a:t>
            </a:r>
            <a:r>
              <a:rPr lang="en-US" dirty="0" smtClean="0">
                <a:solidFill>
                  <a:schemeClr val="tx1"/>
                </a:solidFill>
              </a:rPr>
              <a:t>input</a:t>
            </a:r>
          </a:p>
          <a:p>
            <a:pPr algn="just"/>
            <a:r>
              <a:rPr lang="bg-BG" dirty="0" smtClean="0">
                <a:solidFill>
                  <a:schemeClr val="tx1"/>
                </a:solidFill>
              </a:rPr>
              <a:t>Таблици? Как да направим таблица в </a:t>
            </a:r>
            <a:r>
              <a:rPr lang="en-US" dirty="0" smtClean="0">
                <a:solidFill>
                  <a:schemeClr val="tx1"/>
                </a:solidFill>
              </a:rPr>
              <a:t>HTML</a:t>
            </a:r>
          </a:p>
          <a:p>
            <a:pPr algn="just"/>
            <a:r>
              <a:rPr lang="bg-BG" dirty="0" smtClean="0">
                <a:solidFill>
                  <a:schemeClr val="tx1"/>
                </a:solidFill>
              </a:rPr>
              <a:t>Семантичен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bg-BG" dirty="0" smtClean="0">
                <a:solidFill>
                  <a:schemeClr val="tx1"/>
                </a:solidFill>
              </a:rPr>
              <a:t>подреден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1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Да започваме!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12" y="1930400"/>
            <a:ext cx="5845912" cy="3897274"/>
          </a:xfrm>
        </p:spPr>
      </p:pic>
    </p:spTree>
    <p:extLst>
      <p:ext uri="{BB962C8B-B14F-4D97-AF65-F5344CB8AC3E}">
        <p14:creationId xmlns:p14="http://schemas.microsoft.com/office/powerpoint/2010/main" val="326468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Семантичен </a:t>
            </a:r>
            <a:r>
              <a:rPr lang="en-US" altLang="ko-KR" dirty="0" smtClean="0"/>
              <a:t>HTML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93" y="2390263"/>
            <a:ext cx="5054350" cy="3224861"/>
          </a:xfrm>
        </p:spPr>
      </p:pic>
    </p:spTree>
    <p:extLst>
      <p:ext uri="{BB962C8B-B14F-4D97-AF65-F5344CB8AC3E}">
        <p14:creationId xmlns:p14="http://schemas.microsoft.com/office/powerpoint/2010/main" val="273466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Семантичен </a:t>
            </a:r>
            <a:r>
              <a:rPr lang="en-US" altLang="ko-KR" dirty="0" smtClean="0"/>
              <a:t>HTML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68" y="2424435"/>
            <a:ext cx="6096000" cy="3181350"/>
          </a:xfrm>
        </p:spPr>
      </p:pic>
    </p:spTree>
    <p:extLst>
      <p:ext uri="{BB962C8B-B14F-4D97-AF65-F5344CB8AC3E}">
        <p14:creationId xmlns:p14="http://schemas.microsoft.com/office/powerpoint/2010/main" val="325499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81" y="4686469"/>
            <a:ext cx="3658881" cy="2171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Какво е </a:t>
            </a:r>
            <a:r>
              <a:rPr lang="en-US" altLang="ko-KR" dirty="0" smtClean="0"/>
              <a:t>“input”?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269" y="2160589"/>
            <a:ext cx="7919732" cy="3880773"/>
          </a:xfrm>
        </p:spPr>
        <p:txBody>
          <a:bodyPr>
            <a:normAutofit/>
          </a:bodyPr>
          <a:lstStyle/>
          <a:p>
            <a:pPr algn="just"/>
            <a:r>
              <a:rPr lang="bg-BG" dirty="0" smtClean="0">
                <a:solidFill>
                  <a:schemeClr val="tx1"/>
                </a:solidFill>
              </a:rPr>
              <a:t>Видове </a:t>
            </a:r>
            <a:r>
              <a:rPr lang="en-US" dirty="0" smtClean="0">
                <a:solidFill>
                  <a:schemeClr val="tx1"/>
                </a:solidFill>
              </a:rPr>
              <a:t>input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button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checkbox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color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date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email </a:t>
            </a: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file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idden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umber</a:t>
            </a: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975668" y="2160588"/>
            <a:ext cx="399279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password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radio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range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reset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tel</a:t>
            </a: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3885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Какво е Таблица?!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269" y="2160589"/>
            <a:ext cx="7919732" cy="38807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>
                <a:solidFill>
                  <a:schemeClr val="tx1"/>
                </a:solidFill>
              </a:rPr>
              <a:t>Таблици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able</a:t>
            </a:r>
          </a:p>
          <a:p>
            <a:pPr lvl="2" algn="just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head</a:t>
            </a:r>
            <a:endParaRPr lang="en-US" dirty="0" smtClean="0">
              <a:solidFill>
                <a:schemeClr val="tx1"/>
              </a:solidFill>
            </a:endParaRPr>
          </a:p>
          <a:p>
            <a:pPr lvl="3" algn="just"/>
            <a:r>
              <a:rPr lang="en-US" dirty="0" err="1" smtClean="0">
                <a:solidFill>
                  <a:schemeClr val="tx1"/>
                </a:solidFill>
              </a:rPr>
              <a:t>tr</a:t>
            </a:r>
            <a:endParaRPr lang="en-US" dirty="0" smtClean="0">
              <a:solidFill>
                <a:schemeClr val="tx1"/>
              </a:solidFill>
            </a:endParaRPr>
          </a:p>
          <a:p>
            <a:pPr lvl="4" algn="just"/>
            <a:r>
              <a:rPr lang="en-US" dirty="0" err="1" smtClean="0">
                <a:solidFill>
                  <a:schemeClr val="tx1"/>
                </a:solidFill>
              </a:rPr>
              <a:t>th</a:t>
            </a:r>
            <a:endParaRPr lang="en-US" dirty="0" smtClean="0">
              <a:solidFill>
                <a:schemeClr val="tx1"/>
              </a:solidFill>
            </a:endParaRPr>
          </a:p>
          <a:p>
            <a:pPr lvl="4" algn="just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lvl="2" algn="just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body</a:t>
            </a:r>
            <a:endParaRPr lang="en-US" dirty="0" smtClean="0">
              <a:solidFill>
                <a:schemeClr val="tx1"/>
              </a:solidFill>
            </a:endParaRPr>
          </a:p>
          <a:p>
            <a:pPr lvl="3" algn="just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r</a:t>
            </a:r>
            <a:endParaRPr lang="en-US" dirty="0" smtClean="0">
              <a:solidFill>
                <a:schemeClr val="tx1"/>
              </a:solidFill>
            </a:endParaRPr>
          </a:p>
          <a:p>
            <a:pPr lvl="4" algn="just"/>
            <a:r>
              <a:rPr lang="en-US" dirty="0" smtClean="0">
                <a:solidFill>
                  <a:schemeClr val="tx1"/>
                </a:solidFill>
              </a:rPr>
              <a:t>td</a:t>
            </a:r>
          </a:p>
          <a:p>
            <a:pPr lvl="2" algn="just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foot</a:t>
            </a:r>
            <a:endParaRPr lang="en-US" dirty="0" smtClean="0">
              <a:solidFill>
                <a:schemeClr val="tx1"/>
              </a:solidFill>
            </a:endParaRPr>
          </a:p>
          <a:p>
            <a:pPr lvl="3" algn="just"/>
            <a:r>
              <a:rPr lang="en-US" dirty="0" err="1" smtClean="0">
                <a:solidFill>
                  <a:schemeClr val="tx1"/>
                </a:solidFill>
              </a:rPr>
              <a:t>tr</a:t>
            </a:r>
            <a:endParaRPr lang="en-US" dirty="0" smtClean="0">
              <a:solidFill>
                <a:schemeClr val="tx1"/>
              </a:solidFill>
            </a:endParaRPr>
          </a:p>
          <a:p>
            <a:pPr lvl="4" algn="just"/>
            <a:r>
              <a:rPr lang="en-US" dirty="0" err="1" smtClean="0">
                <a:solidFill>
                  <a:schemeClr val="tx1"/>
                </a:solidFill>
              </a:rPr>
              <a:t>th</a:t>
            </a:r>
            <a:endParaRPr lang="en-US" dirty="0" smtClean="0">
              <a:solidFill>
                <a:schemeClr val="tx1"/>
              </a:solidFill>
            </a:endParaRPr>
          </a:p>
          <a:p>
            <a:pPr lvl="4" algn="just"/>
            <a:r>
              <a:rPr lang="en-US" dirty="0" smtClean="0">
                <a:solidFill>
                  <a:schemeClr val="tx1"/>
                </a:solidFill>
              </a:rPr>
              <a:t>td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55" y="3412869"/>
            <a:ext cx="3949920" cy="26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6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Да преговорим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>
                <a:solidFill>
                  <a:schemeClr val="tx1"/>
                </a:solidFill>
              </a:rPr>
              <a:t>Какво представлява тага „</a:t>
            </a:r>
            <a:r>
              <a:rPr lang="en-US" dirty="0">
                <a:solidFill>
                  <a:schemeClr val="tx1"/>
                </a:solidFill>
              </a:rPr>
              <a:t>input</a:t>
            </a:r>
            <a:r>
              <a:rPr lang="bg-BG" dirty="0" smtClean="0">
                <a:solidFill>
                  <a:schemeClr val="tx1"/>
                </a:solidFill>
              </a:rPr>
              <a:t>“?</a:t>
            </a:r>
          </a:p>
          <a:p>
            <a:pPr algn="just"/>
            <a:r>
              <a:rPr lang="bg-BG" dirty="0" smtClean="0">
                <a:solidFill>
                  <a:schemeClr val="tx1"/>
                </a:solidFill>
              </a:rPr>
              <a:t>Как </a:t>
            </a:r>
            <a:r>
              <a:rPr lang="bg-BG" dirty="0">
                <a:solidFill>
                  <a:schemeClr val="tx1"/>
                </a:solidFill>
              </a:rPr>
              <a:t>да направим таблица в </a:t>
            </a:r>
            <a:r>
              <a:rPr lang="en-US" dirty="0" smtClean="0">
                <a:solidFill>
                  <a:schemeClr val="tx1"/>
                </a:solidFill>
              </a:rPr>
              <a:t>HTML</a:t>
            </a:r>
            <a:r>
              <a:rPr lang="bg-BG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bg-BG" dirty="0" smtClean="0">
                <a:solidFill>
                  <a:schemeClr val="tx1"/>
                </a:solidFill>
              </a:rPr>
              <a:t>Какво е Семантичния</a:t>
            </a:r>
            <a:r>
              <a:rPr lang="en-US" dirty="0" smtClean="0">
                <a:solidFill>
                  <a:schemeClr val="tx1"/>
                </a:solidFill>
              </a:rPr>
              <a:t> HTML</a:t>
            </a:r>
            <a:r>
              <a:rPr lang="bg-BG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27" y="2879358"/>
            <a:ext cx="4381649" cy="27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9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58" y="1270000"/>
            <a:ext cx="7559040" cy="4417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ko-KR" dirty="0">
                <a:latin typeface="Arial" pitchFamily="34" charset="0"/>
                <a:cs typeface="Arial" pitchFamily="34" charset="0"/>
              </a:rPr>
              <a:t>ВЪПРОСИ?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78" y="1502492"/>
            <a:ext cx="2739798" cy="270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50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102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Trebuchet MS</vt:lpstr>
      <vt:lpstr>Wingdings 3</vt:lpstr>
      <vt:lpstr>Facet</vt:lpstr>
      <vt:lpstr>HTML Tables and Semantic Structure</vt:lpstr>
      <vt:lpstr>Какво ще разгледаме днес?</vt:lpstr>
      <vt:lpstr>Да започваме!</vt:lpstr>
      <vt:lpstr>Семантичен HTML</vt:lpstr>
      <vt:lpstr>Семантичен HTML</vt:lpstr>
      <vt:lpstr>Какво е “input”?</vt:lpstr>
      <vt:lpstr>Какво е Таблица?!</vt:lpstr>
      <vt:lpstr>Да преговорим</vt:lpstr>
      <vt:lpstr>ВЪПРОСИ?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HTML5</dc:title>
  <dc:creator>Veso</dc:creator>
  <cp:lastModifiedBy>NeS0 SInc</cp:lastModifiedBy>
  <cp:revision>61</cp:revision>
  <dcterms:created xsi:type="dcterms:W3CDTF">2017-09-30T07:05:17Z</dcterms:created>
  <dcterms:modified xsi:type="dcterms:W3CDTF">2017-12-09T11:07:36Z</dcterms:modified>
</cp:coreProperties>
</file>