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10/12/2018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iyan.apostolov8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1812" y="2743201"/>
            <a:ext cx="8046239" cy="1777538"/>
          </a:xfrm>
        </p:spPr>
        <p:txBody>
          <a:bodyPr>
            <a:normAutofit/>
          </a:bodyPr>
          <a:lstStyle/>
          <a:p>
            <a:r>
              <a:rPr lang="bg-BG" dirty="0"/>
              <a:t>Преговор на </a:t>
            </a:r>
            <a:r>
              <a:rPr lang="en-US" dirty="0"/>
              <a:t>HTML </a:t>
            </a:r>
            <a:r>
              <a:rPr lang="bg-BG" dirty="0"/>
              <a:t>и</a:t>
            </a:r>
            <a:r>
              <a:rPr lang="en-US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60412" y="5562600"/>
            <a:ext cx="5029201" cy="786278"/>
          </a:xfrm>
        </p:spPr>
        <p:txBody>
          <a:bodyPr/>
          <a:lstStyle/>
          <a:p>
            <a:r>
              <a:rPr lang="en-US" sz="2000" dirty="0"/>
              <a:t>Mariyan Apostolov</a:t>
            </a:r>
          </a:p>
          <a:p>
            <a:r>
              <a:rPr lang="en-US" sz="2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mariyan.apostolov89@gmail.com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13734-2B24-4748-B293-65E20A34E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932612" cy="2635946"/>
          </a:xfrm>
          <a:prstGeom prst="rect">
            <a:avLst/>
          </a:prstGeom>
        </p:spPr>
      </p:pic>
      <p:pic>
        <p:nvPicPr>
          <p:cNvPr id="8" name="Picture 7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11F7BA53-55C7-4E6E-B7A5-4F17CC3606C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Заглавия в </a:t>
            </a:r>
            <a:r>
              <a:rPr lang="en-US" dirty="0"/>
              <a:t>HTML?</a:t>
            </a:r>
          </a:p>
          <a:p>
            <a:r>
              <a:rPr lang="bg-BG" dirty="0"/>
              <a:t>Параграфи?</a:t>
            </a:r>
          </a:p>
          <a:p>
            <a:r>
              <a:rPr lang="bg-BG" dirty="0"/>
              <a:t>Линкове?</a:t>
            </a:r>
          </a:p>
          <a:p>
            <a:r>
              <a:rPr lang="bg-BG" dirty="0"/>
              <a:t>Картинки?</a:t>
            </a:r>
          </a:p>
          <a:p>
            <a:r>
              <a:rPr lang="bg-BG" dirty="0"/>
              <a:t>Бутони?</a:t>
            </a:r>
          </a:p>
          <a:p>
            <a:r>
              <a:rPr lang="bg-BG" dirty="0"/>
              <a:t>Подредени/неподредени списъци?</a:t>
            </a:r>
          </a:p>
          <a:p>
            <a:r>
              <a:rPr lang="bg-BG" dirty="0"/>
              <a:t>Таблици?</a:t>
            </a:r>
          </a:p>
          <a:p>
            <a:r>
              <a:rPr lang="bg-BG" dirty="0"/>
              <a:t>Тагът </a:t>
            </a:r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Стилизиране?</a:t>
            </a:r>
          </a:p>
          <a:p>
            <a:r>
              <a:rPr lang="bg-BG" dirty="0"/>
              <a:t>Ид-та и Класове?</a:t>
            </a:r>
          </a:p>
          <a:p>
            <a:r>
              <a:rPr lang="bg-BG" dirty="0"/>
              <a:t>Семантична </a:t>
            </a:r>
            <a:r>
              <a:rPr lang="en-US" dirty="0"/>
              <a:t>HTML </a:t>
            </a:r>
            <a:r>
              <a:rPr lang="bg-BG" dirty="0"/>
              <a:t>подредба?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Ð ÐµÐ·ÑÐ»ÑÐ°Ñ Ñ Ð¸Ð·Ð¾Ð±ÑÐ°Ð¶ÐµÐ½Ð¸Ðµ Ð·Ð° angry kid">
            <a:extLst>
              <a:ext uri="{FF2B5EF4-FFF2-40B4-BE49-F238E27FC236}">
                <a16:creationId xmlns:a16="http://schemas.microsoft.com/office/drawing/2014/main" id="{3C75D2EE-EA6E-4439-A3BA-B63474C95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1066800"/>
            <a:ext cx="50292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65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Променлива?</a:t>
            </a:r>
            <a:endParaRPr lang="en-US" dirty="0"/>
          </a:p>
          <a:p>
            <a:r>
              <a:rPr lang="bg-BG" dirty="0"/>
              <a:t>Аритметични оператори?</a:t>
            </a:r>
          </a:p>
          <a:p>
            <a:r>
              <a:rPr lang="bg-BG" dirty="0"/>
              <a:t>Логически оператори?</a:t>
            </a:r>
          </a:p>
          <a:p>
            <a:r>
              <a:rPr lang="bg-BG" dirty="0"/>
              <a:t>Оператори за сравнение?</a:t>
            </a:r>
          </a:p>
          <a:p>
            <a:r>
              <a:rPr lang="bg-BG" dirty="0"/>
              <a:t>Оператори за присвояване?</a:t>
            </a:r>
          </a:p>
          <a:p>
            <a:r>
              <a:rPr lang="bg-BG" dirty="0"/>
              <a:t>Оператори за съединяване на символни низове?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71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bg-BG" dirty="0"/>
              <a:t>?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82EF637-6986-4C84-AA55-510BE1829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394193"/>
              </p:ext>
            </p:extLst>
          </p:nvPr>
        </p:nvGraphicFramePr>
        <p:xfrm>
          <a:off x="1065213" y="2133600"/>
          <a:ext cx="8686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3049503752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947093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600" b="1" dirty="0">
                          <a:effectLst/>
                          <a:latin typeface="Verdana" panose="020B0604030504040204" pitchFamily="34" charset="0"/>
                        </a:rPr>
                        <a:t>Категория</a:t>
                      </a:r>
                      <a:endParaRPr lang="bg-BG" sz="1600" dirty="0">
                        <a:effectLst/>
                        <a:latin typeface="inheri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600" b="1">
                          <a:effectLst/>
                          <a:latin typeface="Verdana" panose="020B0604030504040204" pitchFamily="34" charset="0"/>
                        </a:rPr>
                        <a:t>Оператори</a:t>
                      </a:r>
                      <a:endParaRPr lang="bg-BG" sz="1600">
                        <a:effectLst/>
                        <a:latin typeface="inheri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276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600" dirty="0">
                          <a:effectLst/>
                          <a:latin typeface="Verdana" panose="020B0604030504040204" pitchFamily="34" charset="0"/>
                        </a:rPr>
                        <a:t>аритметични</a:t>
                      </a:r>
                      <a:endParaRPr lang="bg-BG" sz="1600" dirty="0">
                        <a:effectLst/>
                        <a:latin typeface="inheri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>
                          <a:effectLst/>
                          <a:latin typeface="Courier New" panose="02070309020205020404" pitchFamily="49" charset="0"/>
                        </a:rPr>
                        <a:t>-, +, *, /, %, ++, --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95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600" dirty="0">
                          <a:effectLst/>
                          <a:latin typeface="Verdana" panose="020B0604030504040204" pitchFamily="34" charset="0"/>
                        </a:rPr>
                        <a:t>логически</a:t>
                      </a:r>
                      <a:endParaRPr lang="bg-BG" sz="1600" dirty="0">
                        <a:effectLst/>
                        <a:latin typeface="inheri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</a:rPr>
                        <a:t>&amp;&amp;, ||, !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016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600">
                          <a:effectLst/>
                          <a:latin typeface="Verdana" panose="020B0604030504040204" pitchFamily="34" charset="0"/>
                        </a:rPr>
                        <a:t>за сравнение</a:t>
                      </a:r>
                      <a:endParaRPr lang="bg-BG" sz="1600">
                        <a:effectLst/>
                        <a:latin typeface="inheri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</a:rPr>
                        <a:t>==, !=, &gt;, &lt;, &gt;=, &lt;=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110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600" dirty="0">
                          <a:effectLst/>
                          <a:latin typeface="Verdana" panose="020B0604030504040204" pitchFamily="34" charset="0"/>
                        </a:rPr>
                        <a:t>за присвояване</a:t>
                      </a:r>
                      <a:endParaRPr lang="bg-BG" sz="1600" dirty="0">
                        <a:effectLst/>
                        <a:latin typeface="inheri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</a:rPr>
                        <a:t>=, +=, -=, *=, /=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274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600" dirty="0">
                          <a:effectLst/>
                          <a:latin typeface="Verdana" panose="020B0604030504040204" pitchFamily="34" charset="0"/>
                        </a:rPr>
                        <a:t>съединяване на символни низове</a:t>
                      </a:r>
                      <a:endParaRPr lang="bg-BG" sz="1600" dirty="0">
                        <a:effectLst/>
                        <a:latin typeface="inheri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</a:rPr>
                        <a:t>+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8231960"/>
                  </a:ext>
                </a:extLst>
              </a:tr>
            </a:tbl>
          </a:graphicData>
        </a:graphic>
      </p:graphicFrame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397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Условни конструкции?</a:t>
            </a:r>
          </a:p>
          <a:p>
            <a:r>
              <a:rPr lang="bg-BG" dirty="0"/>
              <a:t>Цикли?</a:t>
            </a:r>
          </a:p>
          <a:p>
            <a:r>
              <a:rPr lang="bg-BG" dirty="0"/>
              <a:t>Функции?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Ð ÐµÐ·ÑÐ»ÑÐ°Ñ Ñ Ð¸Ð·Ð¾Ð±ÑÐ°Ð¶ÐµÐ½Ð¸Ðµ Ð·Ð° i am master">
            <a:extLst>
              <a:ext uri="{FF2B5EF4-FFF2-40B4-BE49-F238E27FC236}">
                <a16:creationId xmlns:a16="http://schemas.microsoft.com/office/drawing/2014/main" id="{239BDE78-D01B-487D-A498-2DDA394BB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60" y="1828800"/>
            <a:ext cx="5289175" cy="351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5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8-ми Декември?</a:t>
            </a:r>
            <a:endParaRPr lang="en-US" dirty="0"/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 descr="Ð ÐµÐ·ÑÐ»ÑÐ°Ñ Ñ Ð¸Ð·Ð¾Ð±ÑÐ°Ð¶ÐµÐ½Ð¸Ðµ Ð·Ð° start of sprint">
            <a:extLst>
              <a:ext uri="{FF2B5EF4-FFF2-40B4-BE49-F238E27FC236}">
                <a16:creationId xmlns:a16="http://schemas.microsoft.com/office/drawing/2014/main" id="{EFEF567B-21C2-47D0-BEBE-C05162E8F1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2926728"/>
            <a:ext cx="44958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Ð ÐµÐ·ÑÐ»ÑÐ°Ñ Ñ Ð¸Ð·Ð¾Ð±ÑÐ°Ð¶ÐµÐ½Ð¸Ðµ Ð·Ð° sprint finish">
            <a:extLst>
              <a:ext uri="{FF2B5EF4-FFF2-40B4-BE49-F238E27FC236}">
                <a16:creationId xmlns:a16="http://schemas.microsoft.com/office/drawing/2014/main" id="{DE2278F2-CF7F-457A-AC6D-C9BA801F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1789673"/>
            <a:ext cx="6241315" cy="221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2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Ð ÐµÐ·ÑÐ»ÑÐ°Ñ Ñ Ð¸Ð·Ð¾Ð±ÑÐ°Ð¶ÐµÐ½Ð¸Ðµ Ð·Ð° questions">
            <a:extLst>
              <a:ext uri="{FF2B5EF4-FFF2-40B4-BE49-F238E27FC236}">
                <a16:creationId xmlns:a16="http://schemas.microsoft.com/office/drawing/2014/main" id="{6EB49736-2E9D-4806-9490-775FBB18A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078" y="-369601"/>
            <a:ext cx="6629399" cy="393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Ð ÐµÐ·ÑÐ»ÑÐ°Ñ Ñ Ð¸Ð·Ð¾Ð±ÑÐ°Ð¶ÐµÐ½Ð¸Ðµ Ð·Ð° questions">
            <a:extLst>
              <a:ext uri="{FF2B5EF4-FFF2-40B4-BE49-F238E27FC236}">
                <a16:creationId xmlns:a16="http://schemas.microsoft.com/office/drawing/2014/main" id="{DEB23BBE-B779-4ABB-A6C8-86FCC36BC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585404"/>
            <a:ext cx="3581399" cy="35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3FB78FA1-3F1D-4C48-B446-62FC9DF794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3467099"/>
            <a:ext cx="2667001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Ð ÐµÐ·ÑÐ»ÑÐ°Ñ Ñ Ð¸Ð·Ð¾Ð±ÑÐ°Ð¶ÐµÐ½Ð¸Ðµ Ð·Ð° questions">
            <a:extLst>
              <a:ext uri="{FF2B5EF4-FFF2-40B4-BE49-F238E27FC236}">
                <a16:creationId xmlns:a16="http://schemas.microsoft.com/office/drawing/2014/main" id="{0DB452B7-D4CC-4F79-B10C-4F3BACB24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044" y="3600306"/>
            <a:ext cx="4502781" cy="325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62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76</TotalTime>
  <Words>126</Words>
  <Application>Microsoft Office PowerPoint</Application>
  <PresentationFormat>Custom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Courier New</vt:lpstr>
      <vt:lpstr>inherit</vt:lpstr>
      <vt:lpstr>Palatino Linotype</vt:lpstr>
      <vt:lpstr>Verdana</vt:lpstr>
      <vt:lpstr>Business strategy presentation</vt:lpstr>
      <vt:lpstr>Преговор на HTML и JavaScript</vt:lpstr>
      <vt:lpstr>HTML?</vt:lpstr>
      <vt:lpstr>HTML?</vt:lpstr>
      <vt:lpstr>JavaScript?</vt:lpstr>
      <vt:lpstr>JavaScript?</vt:lpstr>
      <vt:lpstr>JavaScript?</vt:lpstr>
      <vt:lpstr>8-ми Декември?</vt:lpstr>
      <vt:lpstr>Въпроси?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Mariyan</dc:creator>
  <cp:lastModifiedBy>Mariyan</cp:lastModifiedBy>
  <cp:revision>45</cp:revision>
  <dcterms:created xsi:type="dcterms:W3CDTF">2018-10-12T18:01:03Z</dcterms:created>
  <dcterms:modified xsi:type="dcterms:W3CDTF">2018-10-12T20:23:26Z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