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86" d="100"/>
          <a:sy n="86" d="100"/>
        </p:scale>
        <p:origin x="5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riyan.apostolov89@gmail.com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31.gif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225384" y="5083529"/>
            <a:ext cx="1920240" cy="1920240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19939" y="1356080"/>
            <a:ext cx="18288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2" y="2291481"/>
            <a:ext cx="9144000" cy="2387600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bg1"/>
                </a:solidFill>
                <a:latin typeface="Rockwell" panose="02060603020205020403" pitchFamily="18" charset="0"/>
              </a:rPr>
              <a:t>Запознаване със 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7070" y="5634065"/>
            <a:ext cx="4994930" cy="1203105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Mariyan Apostolov</a:t>
            </a:r>
          </a:p>
          <a:p>
            <a:pPr algn="l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mariyan.apostolov89@gmail.com</a:t>
            </a:r>
            <a:endParaRPr lang="bg-B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51872" y="467908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799458" y="3344822"/>
            <a:ext cx="1828800" cy="1828800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028115">
            <a:off x="10290847" y="1602890"/>
            <a:ext cx="1828800" cy="182880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-496797" y="-421114"/>
            <a:ext cx="1828800" cy="1828800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1200653" y="9365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1178935" y="4412372"/>
            <a:ext cx="1488402" cy="1488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B6ECC5-21C1-4907-8C17-4F3A9ADFEA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79" y="0"/>
            <a:ext cx="7545242" cy="2868883"/>
          </a:xfrm>
          <a:prstGeom prst="rect">
            <a:avLst/>
          </a:prstGeom>
        </p:spPr>
      </p:pic>
      <p:pic>
        <p:nvPicPr>
          <p:cNvPr id="16" name="Picture 15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C6157FA8-2AF1-4EE5-8FE3-E9B1F62D8D6B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4193432" y="4181118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bg-BG" sz="8000" dirty="0">
                <a:solidFill>
                  <a:schemeClr val="bg1"/>
                </a:solidFill>
                <a:latin typeface="Rockwell" panose="02060603020205020403" pitchFamily="18" charset="0"/>
              </a:rPr>
              <a:t>Да започваме работа!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725108">
            <a:off x="2790930" y="4870338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12" name="Picture 11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774D8232-A837-4E7E-BACD-0125055E1B45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EC4A81-A3B7-44FA-ABD6-03E0548F34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4295775"/>
            <a:ext cx="4762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Съдържание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Запознаване със “Scratch”</a:t>
            </a:r>
          </a:p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Определение на “Цикъл”</a:t>
            </a:r>
          </a:p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Използване на “цикъл” в Scratch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2" name="Picture 11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CABEAA42-9533-4D13-8E19-AF9A30F675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3EB67C2-9797-4DDF-B3AF-ECFFB0B8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73" y="4260786"/>
            <a:ext cx="3914241" cy="25972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6B53920B-9C38-4B3C-8C6C-5ECE6D37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EC9BD7D-5266-4D60-8E27-95A3784D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</a:rPr>
              <a:t>Skratch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е програма за създаване на приложения</a:t>
            </a:r>
          </a:p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Както в музиката и тук се взима различни парчета код (</a:t>
            </a:r>
            <a:r>
              <a:rPr lang="ru-RU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</a:rPr>
              <a:t>sprites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), комбинират се по различен начин и се създава нещо ново и интересно.</a:t>
            </a:r>
          </a:p>
          <a:p>
            <a:pPr marL="0" indent="0">
              <a:buNone/>
            </a:pPr>
            <a:endParaRPr lang="ru-RU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ru-RU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ru-RU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Представи си, програмирай, споделяй</a:t>
            </a:r>
          </a:p>
          <a:p>
            <a:pPr marL="0" indent="0">
              <a:buNone/>
            </a:pPr>
            <a:endParaRPr lang="ru-RU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F8183A5-7666-4CDE-9258-0B92228485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0" y="3297807"/>
            <a:ext cx="3854867" cy="1211746"/>
          </a:xfrm>
          <a:prstGeom prst="rect">
            <a:avLst/>
          </a:prstGeom>
        </p:spPr>
      </p:pic>
      <p:pic>
        <p:nvPicPr>
          <p:cNvPr id="32" name="Picture 31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CDC5816B-1D92-429F-BFC6-6B90B755C440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31B995F-55ED-4E6C-B4FB-1AB3ED97A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73" y="1690688"/>
            <a:ext cx="6361080" cy="431949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647CB34-CF50-4890-A3E4-DE1EC259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8" name="Picture 1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80336406-BD3A-43A2-97FF-551243AFDDB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E529624-9D6E-4D30-A097-E57CCE0B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606977-1844-4AED-9950-3F646696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91" y="2885013"/>
            <a:ext cx="4169114" cy="31074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4230B1-D606-43AF-B8AE-9566061D9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77" y="1617767"/>
            <a:ext cx="3927894" cy="3300462"/>
          </a:xfrm>
          <a:prstGeom prst="rect">
            <a:avLst/>
          </a:prstGeom>
        </p:spPr>
      </p:pic>
      <p:pic>
        <p:nvPicPr>
          <p:cNvPr id="19" name="Picture 18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B6E63113-2072-4BE0-A2CC-4B58E1B87E7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BD9DF1C8-B4A9-45D2-A670-E4C284DC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0ABDDA-5C99-4574-BE68-6305AED0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839" y="2013888"/>
            <a:ext cx="5043417" cy="3839874"/>
          </a:xfrm>
          <a:prstGeom prst="rect">
            <a:avLst/>
          </a:prstGeom>
        </p:spPr>
      </p:pic>
      <p:pic>
        <p:nvPicPr>
          <p:cNvPr id="18" name="Picture 1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0F1ED95A-B4A6-46A7-A34F-9B5D8F0F2DB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33DD102-99E2-437C-849A-7BAC46A8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EA33F1-4F23-40FC-963D-955B0A801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994" y="1690688"/>
            <a:ext cx="6935107" cy="3971925"/>
          </a:xfrm>
          <a:prstGeom prst="rect">
            <a:avLst/>
          </a:prstGeom>
        </p:spPr>
      </p:pic>
      <p:pic>
        <p:nvPicPr>
          <p:cNvPr id="18" name="Picture 1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8AC8FD6-BC36-490E-A2CB-E8AF31C25E3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7647CB34-CF50-4890-A3E4-DE1EC259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Запознаване със 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Scratch”</a:t>
            </a:r>
          </a:p>
        </p:txBody>
      </p:sp>
      <p:pic>
        <p:nvPicPr>
          <p:cNvPr id="18" name="Picture 1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80336406-BD3A-43A2-97FF-551243AFDDB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6897DC-2B4F-4994-A638-582E2C329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735" y="1671638"/>
            <a:ext cx="46196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1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bg-BG" sz="8000" dirty="0">
                <a:solidFill>
                  <a:schemeClr val="bg1"/>
                </a:solidFill>
                <a:latin typeface="Rockwell" panose="02060603020205020403" pitchFamily="18" charset="0"/>
              </a:rPr>
              <a:t>Въпроси?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62033">
            <a:off x="9682974" y="4017524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12" name="Picture 11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774D8232-A837-4E7E-BACD-0125055E1B45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1" y="6176963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phic 15" descr="Clipboard">
            <a:extLst>
              <a:ext uri="{FF2B5EF4-FFF2-40B4-BE49-F238E27FC236}">
                <a16:creationId xmlns:a16="http://schemas.microsoft.com/office/drawing/2014/main" id="{ECBDF198-9DAA-49BD-84D9-6CA6E1927A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631394">
            <a:off x="4193432" y="4181118"/>
            <a:ext cx="3194131" cy="3194131"/>
          </a:xfrm>
          <a:prstGeom prst="rect">
            <a:avLst/>
          </a:prstGeom>
        </p:spPr>
      </p:pic>
      <p:pic>
        <p:nvPicPr>
          <p:cNvPr id="17" name="Graphic 16" descr="Test tubes">
            <a:extLst>
              <a:ext uri="{FF2B5EF4-FFF2-40B4-BE49-F238E27FC236}">
                <a16:creationId xmlns:a16="http://schemas.microsoft.com/office/drawing/2014/main" id="{6FAEC294-8CFE-498D-A662-984BD23C46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725108">
            <a:off x="2790930" y="4870338"/>
            <a:ext cx="2453456" cy="24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105</Words>
  <Application>Microsoft Office PowerPoint</Application>
  <PresentationFormat>Widescreen</PresentationFormat>
  <Paragraphs>21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Tahoma</vt:lpstr>
      <vt:lpstr>Office Theme</vt:lpstr>
      <vt:lpstr>Запознаване със Scratch</vt:lpstr>
      <vt:lpstr>Съдържание</vt:lpstr>
      <vt:lpstr>Запознаване със “Scratch”</vt:lpstr>
      <vt:lpstr>Запознаване със “Scratch”</vt:lpstr>
      <vt:lpstr>Запознаване със “Scratch”</vt:lpstr>
      <vt:lpstr>Запознаване със “Scratch”</vt:lpstr>
      <vt:lpstr>Запознаване със “Scratch”</vt:lpstr>
      <vt:lpstr>Запознаване със “Scratch”</vt:lpstr>
      <vt:lpstr>Въпроси?</vt:lpstr>
      <vt:lpstr>Да започваме работа!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2018-10-12T18:04:23Z</dcterms:created>
  <dcterms:modified xsi:type="dcterms:W3CDTF">2018-10-12T19:29:00Z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