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6" r:id="rId6"/>
    <p:sldId id="271" r:id="rId7"/>
    <p:sldId id="276" r:id="rId8"/>
    <p:sldId id="277" r:id="rId9"/>
    <p:sldId id="272" r:id="rId10"/>
    <p:sldId id="275" r:id="rId11"/>
    <p:sldId id="278" r:id="rId12"/>
    <p:sldId id="279" r:id="rId13"/>
    <p:sldId id="273" r:id="rId14"/>
    <p:sldId id="274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yan.apostolov89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4678"/>
            <a:ext cx="9144000" cy="2387600"/>
          </a:xfrm>
        </p:spPr>
        <p:txBody>
          <a:bodyPr/>
          <a:lstStyle/>
          <a:p>
            <a:r>
              <a:rPr lang="bg-BG" dirty="0"/>
              <a:t>Листове и бутони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0400"/>
            <a:ext cx="9144000" cy="1655762"/>
          </a:xfrm>
        </p:spPr>
        <p:txBody>
          <a:bodyPr/>
          <a:lstStyle/>
          <a:p>
            <a:r>
              <a:rPr lang="en-US" dirty="0"/>
              <a:t>HTML Advanced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AF651-B216-4D54-8DF2-A37808B9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4" y="0"/>
            <a:ext cx="6144491" cy="233628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A2A7B6F-0958-44FF-8272-67258557FEDD}"/>
              </a:ext>
            </a:extLst>
          </p:cNvPr>
          <p:cNvSpPr txBox="1">
            <a:spLocks/>
          </p:cNvSpPr>
          <p:nvPr/>
        </p:nvSpPr>
        <p:spPr>
          <a:xfrm>
            <a:off x="8733752" y="5816600"/>
            <a:ext cx="3868496" cy="902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Mariyan Apostolov</a:t>
            </a:r>
          </a:p>
          <a:p>
            <a:pPr algn="l"/>
            <a:r>
              <a:rPr lang="en-US" dirty="0">
                <a:hlinkClick r:id="rId3"/>
              </a:rPr>
              <a:t>mariyan.apostolov89@gmail.com</a:t>
            </a:r>
            <a:endParaRPr lang="bg-BG" dirty="0"/>
          </a:p>
        </p:txBody>
      </p:sp>
      <p:pic>
        <p:nvPicPr>
          <p:cNvPr id="6" name="Picture 5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23A43C20-5081-48BB-9D76-87EA25AEA5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описателен списък</a:t>
            </a:r>
            <a:endParaRPr lang="en-US" sz="2700" dirty="0">
              <a:solidFill>
                <a:srgbClr val="00B05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Използваме тагът </a:t>
            </a:r>
            <a:r>
              <a:rPr lang="en-US" b="1" dirty="0">
                <a:solidFill>
                  <a:srgbClr val="C00000"/>
                </a:solidFill>
              </a:rPr>
              <a:t>dl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description list</a:t>
            </a:r>
            <a:r>
              <a:rPr lang="en-US" dirty="0"/>
              <a:t>). </a:t>
            </a:r>
            <a:r>
              <a:rPr lang="bg-BG" dirty="0"/>
              <a:t>Елементите в списъкът с точки се поставят</a:t>
            </a:r>
            <a:r>
              <a:rPr lang="en-US" dirty="0"/>
              <a:t>:</a:t>
            </a:r>
          </a:p>
          <a:p>
            <a:r>
              <a:rPr lang="bg-BG" dirty="0"/>
              <a:t>Като заглавни </a:t>
            </a:r>
            <a:r>
              <a:rPr lang="en-US" b="1" dirty="0"/>
              <a:t>&lt;</a:t>
            </a:r>
            <a:r>
              <a:rPr lang="en-US" b="1" dirty="0" err="1">
                <a:solidFill>
                  <a:srgbClr val="C00000"/>
                </a:solidFill>
              </a:rPr>
              <a:t>dt</a:t>
            </a:r>
            <a:r>
              <a:rPr lang="en-US" b="1" dirty="0"/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dt</a:t>
            </a:r>
            <a:r>
              <a:rPr lang="en-US" b="1" dirty="0"/>
              <a:t>&gt;</a:t>
            </a:r>
            <a:r>
              <a:rPr lang="bg-BG" b="1" dirty="0"/>
              <a:t> </a:t>
            </a:r>
            <a:r>
              <a:rPr lang="bg-BG" dirty="0"/>
              <a:t>елементи</a:t>
            </a:r>
          </a:p>
          <a:p>
            <a:r>
              <a:rPr lang="bg-BG" dirty="0"/>
              <a:t>Като стойностни </a:t>
            </a:r>
            <a:r>
              <a:rPr lang="en-US" b="1" dirty="0"/>
              <a:t>&lt;</a:t>
            </a:r>
            <a:r>
              <a:rPr lang="en-US" b="1" dirty="0" err="1">
                <a:solidFill>
                  <a:srgbClr val="C00000"/>
                </a:solidFill>
              </a:rPr>
              <a:t>dd</a:t>
            </a:r>
            <a:r>
              <a:rPr lang="en-US" b="1" dirty="0"/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dd</a:t>
            </a:r>
            <a:r>
              <a:rPr lang="en-US" b="1" dirty="0"/>
              <a:t>&gt;</a:t>
            </a:r>
            <a:r>
              <a:rPr lang="bg-BG" dirty="0"/>
              <a:t> елементи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описателен списък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81001B-E90B-4F23-89C1-3A3DBB0F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11" y="2018033"/>
            <a:ext cx="5858890" cy="4503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CEB90-A8B6-42FF-A681-4AC1A899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908" y="1690688"/>
            <a:ext cx="31813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Бутони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E593BD-C4FD-4CB0-9B01-7CFB8796E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22" y="2037286"/>
            <a:ext cx="7581900" cy="2943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B7287-634A-46E8-B751-EE644407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834" y="4541296"/>
            <a:ext cx="2581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Листове</a:t>
            </a:r>
          </a:p>
          <a:p>
            <a:pPr lvl="1"/>
            <a:r>
              <a:rPr lang="bg-BG" dirty="0"/>
              <a:t>Добавяне на списък с точки (булети)</a:t>
            </a:r>
          </a:p>
          <a:p>
            <a:pPr lvl="1"/>
            <a:r>
              <a:rPr lang="bg-BG" dirty="0"/>
              <a:t>Добавяне на подреден (номериран) списък</a:t>
            </a:r>
          </a:p>
          <a:p>
            <a:pPr lvl="1"/>
            <a:r>
              <a:rPr lang="bg-BG" dirty="0"/>
              <a:t>Добавяне на описателен списък</a:t>
            </a:r>
          </a:p>
          <a:p>
            <a:r>
              <a:rPr lang="bg-BG" dirty="0"/>
              <a:t>Бутони</a:t>
            </a:r>
            <a:endParaRPr lang="en-US" dirty="0"/>
          </a:p>
          <a:p>
            <a:r>
              <a:rPr lang="bg-BG" dirty="0"/>
              <a:t>Добавяне на линкове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204034-7131-4EF3-B213-9AC0512C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94" y="2384163"/>
            <a:ext cx="3949202" cy="394920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FE7F3-4CE4-432D-A944-F33125A13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872" y="1492447"/>
            <a:ext cx="2343477" cy="2372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5AC45-4FC5-43D7-8FA9-A09E1CBA1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221" y="1557412"/>
            <a:ext cx="5742729" cy="31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Листове</a:t>
            </a:r>
          </a:p>
          <a:p>
            <a:pPr lvl="1"/>
            <a:r>
              <a:rPr lang="bg-BG" dirty="0"/>
              <a:t>Добавяне на списък с точки (булети)</a:t>
            </a:r>
          </a:p>
          <a:p>
            <a:pPr lvl="1"/>
            <a:r>
              <a:rPr lang="bg-BG" dirty="0"/>
              <a:t>Добавяне на подреден (номериран) списък</a:t>
            </a:r>
          </a:p>
          <a:p>
            <a:pPr lvl="1"/>
            <a:r>
              <a:rPr lang="bg-BG" dirty="0"/>
              <a:t>Добавяне на описателен списък</a:t>
            </a:r>
          </a:p>
          <a:p>
            <a:r>
              <a:rPr lang="bg-BG" dirty="0"/>
              <a:t>Бутони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списък с точки (неподреден списък)</a:t>
            </a:r>
            <a:endParaRPr lang="en-US" sz="2700" dirty="0">
              <a:solidFill>
                <a:srgbClr val="00B05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Използваме тагът </a:t>
            </a:r>
            <a:r>
              <a:rPr lang="en-US" b="1" dirty="0" err="1">
                <a:solidFill>
                  <a:srgbClr val="C00000"/>
                </a:solidFill>
              </a:rPr>
              <a:t>ul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unordered list</a:t>
            </a:r>
            <a:r>
              <a:rPr lang="en-US" dirty="0"/>
              <a:t>). </a:t>
            </a:r>
            <a:r>
              <a:rPr lang="bg-BG" dirty="0"/>
              <a:t>Елементите в списъкът с точки се поставят в </a:t>
            </a:r>
            <a:r>
              <a:rPr lang="en-US" b="1" dirty="0"/>
              <a:t>&lt;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&gt;&lt;/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</a:t>
            </a:r>
            <a:r>
              <a:rPr lang="bg-BG" b="1" dirty="0"/>
              <a:t> </a:t>
            </a:r>
            <a:r>
              <a:rPr lang="bg-BG" dirty="0"/>
              <a:t>елементи.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F723DE-737D-4A12-8C2C-8135FE9D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427" y="3365670"/>
            <a:ext cx="5623146" cy="2648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FC2E0-6F61-454A-A8EC-888DEE430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67" y="3908876"/>
            <a:ext cx="2505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списък с точки (неподреден списък)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BF759-44F6-4342-986A-5D3E06A1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124365"/>
            <a:ext cx="5637413" cy="345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D1A7C6-3FBE-4E12-86C7-61CBAAC02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035" y="2124365"/>
            <a:ext cx="2562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списък с точки (неподреден списък)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EA0692-AE54-4C9E-8204-C71C603BD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037400"/>
            <a:ext cx="5764105" cy="36297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0C890-97A3-48F0-927B-7054DBD04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710" y="2037400"/>
            <a:ext cx="2562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подреден списък</a:t>
            </a:r>
            <a:endParaRPr lang="en-US" sz="2700" dirty="0">
              <a:solidFill>
                <a:srgbClr val="00B05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Използваме тагът </a:t>
            </a:r>
            <a:r>
              <a:rPr lang="bg-BG" b="1" dirty="0">
                <a:solidFill>
                  <a:srgbClr val="C00000"/>
                </a:solidFill>
              </a:rPr>
              <a:t>о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ordered list</a:t>
            </a:r>
            <a:r>
              <a:rPr lang="en-US" dirty="0"/>
              <a:t>). </a:t>
            </a:r>
            <a:r>
              <a:rPr lang="bg-BG" dirty="0"/>
              <a:t>Елементите в списъкът с точки се поставят в </a:t>
            </a:r>
            <a:r>
              <a:rPr lang="en-US" b="1" dirty="0"/>
              <a:t>&lt;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&gt;&lt;/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</a:t>
            </a:r>
            <a:r>
              <a:rPr lang="bg-BG" b="1" dirty="0"/>
              <a:t> </a:t>
            </a:r>
            <a:r>
              <a:rPr lang="bg-BG" dirty="0"/>
              <a:t>елементи.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B7A0D8-DBF4-42B3-AA26-251B4DD5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145" y="3277911"/>
            <a:ext cx="6191709" cy="2899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8B663-2D31-49AB-A0F3-0E9F7C89E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936" y="4081463"/>
            <a:ext cx="250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подреден списък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2EBB59-BA69-40C2-BC71-CB7BAFC81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1990869"/>
            <a:ext cx="6017442" cy="2876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26677-F6A2-4E94-AA3B-7974818B1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549" y="2866881"/>
            <a:ext cx="2590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подреден списък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51B019-8179-461A-9094-C9B223BA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007547"/>
            <a:ext cx="5913500" cy="368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423EB-4AF5-47BE-BF4E-707E1D818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007547"/>
            <a:ext cx="2514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Листове</a:t>
            </a:r>
            <a:br>
              <a:rPr lang="bg-BG" dirty="0"/>
            </a:br>
            <a:r>
              <a:rPr lang="bg-BG" sz="2700" dirty="0">
                <a:solidFill>
                  <a:srgbClr val="00B050"/>
                </a:solidFill>
              </a:rPr>
              <a:t>Добавяне на подреден списък</a:t>
            </a:r>
            <a:endParaRPr lang="en-US" sz="2700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AE9EAC3A-5B3F-4F1F-9B7C-54E65B968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5" y="6013901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D2866-FDBE-4E89-AA83-BCF80B08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49" y="230188"/>
            <a:ext cx="706786" cy="706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7CD5B9-0AD0-480B-A5E0-EEEFA69E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007547"/>
            <a:ext cx="5908722" cy="3682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9C744-E905-4EE6-9CBD-F74EBE81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262" y="2007547"/>
            <a:ext cx="2581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a4f35948-e619-41b3-aa29-22878b09cfd2"/>
    <ds:schemaRef ds:uri="http://purl.org/dc/dcmitype/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171</TotalTime>
  <Words>152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Cloud skipper design template</vt:lpstr>
      <vt:lpstr>Листове и бутони</vt:lpstr>
      <vt:lpstr>Съдържание</vt:lpstr>
      <vt:lpstr>Листове Добавяне на списък с точки (неподреден списък)</vt:lpstr>
      <vt:lpstr>Листове Добавяне на списък с точки (неподреден списък)</vt:lpstr>
      <vt:lpstr>Листове Добавяне на списък с точки (неподреден списък)</vt:lpstr>
      <vt:lpstr>Листове Добавяне на подреден списък</vt:lpstr>
      <vt:lpstr>Листове Добавяне на подреден списък</vt:lpstr>
      <vt:lpstr>Листове Добавяне на подреден списък</vt:lpstr>
      <vt:lpstr>Листове Добавяне на подреден списък</vt:lpstr>
      <vt:lpstr>Листове Добавяне на описателен списък</vt:lpstr>
      <vt:lpstr>Листове Добавяне на описателен списък</vt:lpstr>
      <vt:lpstr>Бутони</vt:lpstr>
      <vt:lpstr>Какво научихме днес?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Листове и бутони</dc:title>
  <dc:creator>Mariyan</dc:creator>
  <cp:lastModifiedBy>Mariyan</cp:lastModifiedBy>
  <cp:revision>44</cp:revision>
  <dcterms:created xsi:type="dcterms:W3CDTF">2018-03-08T17:02:14Z</dcterms:created>
  <dcterms:modified xsi:type="dcterms:W3CDTF">2018-03-10T10:51:53Z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