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62" r:id="rId5"/>
    <p:sldId id="256" r:id="rId6"/>
    <p:sldId id="276" r:id="rId7"/>
    <p:sldId id="261" r:id="rId8"/>
    <p:sldId id="263" r:id="rId9"/>
    <p:sldId id="259" r:id="rId10"/>
    <p:sldId id="260" r:id="rId11"/>
    <p:sldId id="264" r:id="rId12"/>
    <p:sldId id="265" r:id="rId13"/>
    <p:sldId id="266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3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72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</a:t>
            </a:r>
            <a:endParaRPr lang="bg-BG" dirty="0"/>
          </a:p>
        </p:txBody>
      </p:sp>
      <p:pic>
        <p:nvPicPr>
          <p:cNvPr id="4" name="Picture 2" descr="Java Beginners Tutorials #13 Operators and Precedence in Java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0" b="26184"/>
          <a:stretch/>
        </p:blipFill>
        <p:spPr bwMode="auto">
          <a:xfrm>
            <a:off x="2138696" y="1621677"/>
            <a:ext cx="9727116" cy="1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71" y="3585296"/>
            <a:ext cx="4150710" cy="2463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6" y="3585296"/>
            <a:ext cx="4140845" cy="24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00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403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Else – </a:t>
            </a:r>
            <a:r>
              <a:rPr lang="bg-BG" dirty="0" smtClean="0"/>
              <a:t>Ако и иначе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193805" y="1828800"/>
            <a:ext cx="60703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bool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/>
              <a:t>bool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</a:t>
            </a:r>
            <a:r>
              <a:rPr lang="bg-BG" sz="2400" dirty="0" smtClean="0">
                <a:solidFill>
                  <a:srgbClr val="00B050"/>
                </a:solidFill>
              </a:rPr>
              <a:t> == </a:t>
            </a:r>
            <a:r>
              <a:rPr lang="en-US" sz="2400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 ==</a:t>
            </a:r>
            <a:r>
              <a:rPr lang="bg-BG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false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  <p:pic>
        <p:nvPicPr>
          <p:cNvPr id="6" name="Picture 2" descr="Scratch Decis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0" y="2401283"/>
            <a:ext cx="2944346" cy="227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94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84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има дъга?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 r="46226"/>
          <a:stretch/>
        </p:blipFill>
        <p:spPr>
          <a:xfrm>
            <a:off x="4201064" y="1526874"/>
            <a:ext cx="5408762" cy="511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776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Case - Break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193805" y="1483744"/>
            <a:ext cx="979691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number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</a:t>
            </a:r>
            <a:r>
              <a:rPr lang="en-US" sz="2400" b="1" dirty="0" smtClean="0">
                <a:solidFill>
                  <a:srgbClr val="0070C0"/>
                </a:solidFill>
              </a:rPr>
              <a:t> 5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switch </a:t>
            </a:r>
            <a:r>
              <a:rPr lang="en-US" sz="2400" b="1" dirty="0" smtClean="0"/>
              <a:t>(</a:t>
            </a:r>
            <a:r>
              <a:rPr lang="en-US" sz="2400" i="1" dirty="0" smtClean="0"/>
              <a:t>number</a:t>
            </a:r>
            <a:r>
              <a:rPr lang="en-US" sz="2400" b="1" dirty="0" smtClean="0"/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	case 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1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case 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5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312934" cy="4351338"/>
          </a:xfrm>
        </p:spPr>
        <p:txBody>
          <a:bodyPr/>
          <a:lstStyle/>
          <a:p>
            <a:r>
              <a:rPr lang="bg-BG" b="1" u="sng" dirty="0" smtClean="0"/>
              <a:t>Задача </a:t>
            </a:r>
            <a:r>
              <a:rPr lang="bg-BG" b="1" u="sng" dirty="0" smtClean="0"/>
              <a:t>1:</a:t>
            </a:r>
            <a:r>
              <a:rPr lang="bg-BG" dirty="0" smtClean="0"/>
              <a:t> Потребителят въвежда дали вали и дали има слънце (</a:t>
            </a:r>
            <a:r>
              <a:rPr lang="en-US" dirty="0" smtClean="0"/>
              <a:t>YES</a:t>
            </a:r>
            <a:r>
              <a:rPr lang="bg-BG" dirty="0" smtClean="0"/>
              <a:t> / </a:t>
            </a:r>
            <a:r>
              <a:rPr lang="en-US" dirty="0" smtClean="0"/>
              <a:t>NO)</a:t>
            </a:r>
            <a:r>
              <a:rPr lang="bg-BG" dirty="0" smtClean="0"/>
              <a:t>. Отпечатайте </a:t>
            </a:r>
            <a:r>
              <a:rPr lang="en-US" dirty="0" smtClean="0"/>
              <a:t>(YES / NO) </a:t>
            </a:r>
            <a:r>
              <a:rPr lang="bg-BG" dirty="0" smtClean="0"/>
              <a:t>дали ще има дъга.</a:t>
            </a:r>
          </a:p>
          <a:p>
            <a:r>
              <a:rPr lang="bg-BG" b="1" u="sng" dirty="0" smtClean="0"/>
              <a:t>Задача 2:</a:t>
            </a:r>
            <a:r>
              <a:rPr lang="bg-BG" dirty="0" smtClean="0"/>
              <a:t> Преработете Задача 2-ра от домашното от миналия път като добавите проверка а дали се дели на </a:t>
            </a:r>
            <a:r>
              <a:rPr lang="en-US" dirty="0" smtClean="0"/>
              <a:t>b</a:t>
            </a:r>
            <a:r>
              <a:rPr lang="bg-BG" dirty="0" smtClean="0"/>
              <a:t> и ако не се, отпечатайте </a:t>
            </a:r>
            <a:r>
              <a:rPr lang="en-US" dirty="0" smtClean="0"/>
              <a:t>NO.</a:t>
            </a:r>
            <a:r>
              <a:rPr lang="bg-BG" dirty="0" smtClean="0"/>
              <a:t> </a:t>
            </a:r>
            <a:endParaRPr lang="bg-BG" b="1" u="sng" dirty="0"/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9634946" y="4531600"/>
            <a:ext cx="1384523" cy="1964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да тествате решенията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53" y="3313388"/>
            <a:ext cx="9563100" cy="65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1030" name="Picture 6" descr="Free Board Cliparts, Download Free Clip Art, Free Clip Art on Clipart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887">
            <a:off x="8865056" y="1753472"/>
            <a:ext cx="2309284" cy="15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5163613" y="4463471"/>
            <a:ext cx="2999580" cy="213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rot="19023027">
            <a:off x="3625362" y="1144153"/>
            <a:ext cx="1702903" cy="2543178"/>
            <a:chOff x="3710184" y="995090"/>
            <a:chExt cx="1702903" cy="2543178"/>
          </a:xfrm>
        </p:grpSpPr>
        <p:pic>
          <p:nvPicPr>
            <p:cNvPr id="1038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103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96" y="3918970"/>
            <a:ext cx="2576721" cy="25767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640738" cy="4351338"/>
          </a:xfrm>
        </p:spPr>
        <p:txBody>
          <a:bodyPr/>
          <a:lstStyle/>
          <a:p>
            <a:r>
              <a:rPr lang="bg-BG" dirty="0" smtClean="0"/>
              <a:t>Каква ще е стойността на следния израз: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!((</a:t>
            </a:r>
            <a:r>
              <a:rPr lang="en-US" dirty="0" smtClean="0"/>
              <a:t>true &amp;&amp; false</a:t>
            </a:r>
            <a:r>
              <a:rPr lang="bg-BG" dirty="0" smtClean="0"/>
              <a:t>)</a:t>
            </a:r>
            <a:r>
              <a:rPr lang="en-US" dirty="0" smtClean="0"/>
              <a:t> || true</a:t>
            </a:r>
            <a:r>
              <a:rPr lang="bg-BG" dirty="0" smtClean="0"/>
              <a:t>)</a:t>
            </a:r>
            <a:endParaRPr lang="en-US" dirty="0"/>
          </a:p>
          <a:p>
            <a:r>
              <a:rPr lang="bg-BG" dirty="0" smtClean="0"/>
              <a:t>От миналия път имаше задача за това какво ще стане при </a:t>
            </a:r>
            <a:r>
              <a:rPr lang="en-US" dirty="0" err="1" smtClean="0"/>
              <a:t>i</a:t>
            </a:r>
            <a:r>
              <a:rPr lang="en-US" dirty="0" smtClean="0"/>
              <a:t>=i+1.</a:t>
            </a:r>
            <a:r>
              <a:rPr lang="bg-BG" dirty="0" smtClean="0"/>
              <a:t> Експериментирайте какво ще стане ако напишем </a:t>
            </a:r>
            <a:r>
              <a:rPr lang="en-US" dirty="0" err="1" smtClean="0"/>
              <a:t>i</a:t>
            </a:r>
            <a:r>
              <a:rPr lang="en-US" dirty="0" smtClean="0"/>
              <a:t>+=1 </a:t>
            </a:r>
            <a:r>
              <a:rPr lang="bg-BG" dirty="0" smtClean="0"/>
              <a:t>и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bg-BG" dirty="0" smtClean="0"/>
              <a:t>Променливи - тип, име, стойност</a:t>
            </a:r>
          </a:p>
          <a:p>
            <a:pPr algn="just"/>
            <a:r>
              <a:rPr lang="bg-BG" dirty="0" smtClean="0"/>
              <a:t>Оператори – знаци и приоритет</a:t>
            </a:r>
          </a:p>
          <a:p>
            <a:pPr algn="just"/>
            <a:r>
              <a:rPr lang="bg-BG" dirty="0" smtClean="0"/>
              <a:t>Изход</a:t>
            </a:r>
          </a:p>
          <a:p>
            <a:pPr algn="just"/>
            <a:r>
              <a:rPr lang="bg-BG" dirty="0" smtClean="0"/>
              <a:t>Вход – </a:t>
            </a:r>
            <a:r>
              <a:rPr lang="en-US" dirty="0" smtClean="0"/>
              <a:t>Scanner</a:t>
            </a:r>
            <a:endParaRPr lang="bg-BG" dirty="0" smtClean="0"/>
          </a:p>
          <a:p>
            <a:pPr algn="just"/>
            <a:r>
              <a:rPr lang="bg-BG" dirty="0" smtClean="0"/>
              <a:t>Текст -&gt; число : 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()</a:t>
            </a:r>
            <a:endParaRPr lang="bg-BG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217799" y="4037307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Free Scanner Cliparts, Download Free Clip Art, Free Clip Art on Clipart 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67" y="4259249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9748471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Суматор! – Практически пример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42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Условия и проверки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2050" name="Picture 2" descr="Red Question Mark PNG Images, Transparent Red Question Mark Image Download  - PNGitem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75" r="89286">
                        <a14:foregroundMark x1="43304" y1="86786" x2="50000" y2="86786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brightnessContrast bright="26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5810">
            <a:off x="2678856" y="3764661"/>
            <a:ext cx="21336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7"/>
          <a:stretch/>
        </p:blipFill>
        <p:spPr>
          <a:xfrm rot="21153127">
            <a:off x="7020658" y="698084"/>
            <a:ext cx="5092434" cy="15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49" y="4257760"/>
            <a:ext cx="2940095" cy="1857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Scratch Decisions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844">
            <a:off x="3884731" y="878547"/>
            <a:ext cx="1943990" cy="149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Вход/Изход, Стъпка, Условие</a:t>
            </a:r>
          </a:p>
          <a:p>
            <a:pPr algn="just"/>
            <a:r>
              <a:rPr lang="bg-BG" dirty="0" smtClean="0"/>
              <a:t>Тип </a:t>
            </a:r>
            <a:r>
              <a:rPr lang="en-US" dirty="0" smtClean="0"/>
              <a:t>Boolean</a:t>
            </a:r>
            <a:r>
              <a:rPr lang="bg-BG" dirty="0" smtClean="0"/>
              <a:t> – </a:t>
            </a:r>
            <a:r>
              <a:rPr lang="en-US" dirty="0" smtClean="0"/>
              <a:t>true / false</a:t>
            </a:r>
          </a:p>
          <a:p>
            <a:pPr algn="just"/>
            <a:r>
              <a:rPr lang="bg-BG" dirty="0" smtClean="0"/>
              <a:t>Оператори за сравнение и булеви оператори</a:t>
            </a:r>
            <a:endParaRPr lang="en-US" dirty="0" smtClean="0"/>
          </a:p>
          <a:p>
            <a:pPr algn="just"/>
            <a:r>
              <a:rPr lang="en-US" dirty="0" smtClean="0"/>
              <a:t>if(</a:t>
            </a:r>
            <a:r>
              <a:rPr lang="bg-BG" i="1" dirty="0" smtClean="0"/>
              <a:t>булев израз</a:t>
            </a:r>
            <a:r>
              <a:rPr lang="en-US" dirty="0" smtClean="0"/>
              <a:t>){…}else{…}</a:t>
            </a:r>
            <a:endParaRPr lang="bg-BG" dirty="0"/>
          </a:p>
          <a:p>
            <a:pPr algn="just"/>
            <a:r>
              <a:rPr lang="en-US" dirty="0" smtClean="0"/>
              <a:t>Switch</a:t>
            </a:r>
            <a:r>
              <a:rPr lang="bg-BG" dirty="0" smtClean="0"/>
              <a:t>(</a:t>
            </a:r>
            <a:r>
              <a:rPr lang="bg-BG" i="1" dirty="0" smtClean="0"/>
              <a:t>променлива</a:t>
            </a:r>
            <a:r>
              <a:rPr lang="bg-BG" dirty="0" smtClean="0"/>
              <a:t>) – </a:t>
            </a:r>
            <a:r>
              <a:rPr lang="en-US" dirty="0" smtClean="0"/>
              <a:t>case</a:t>
            </a:r>
            <a:r>
              <a:rPr lang="bg-BG" dirty="0" smtClean="0"/>
              <a:t> </a:t>
            </a:r>
            <a:r>
              <a:rPr lang="bg-BG" i="1" dirty="0" smtClean="0"/>
              <a:t>стойност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break</a:t>
            </a:r>
            <a:endParaRPr lang="bg-BG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990571" y="5051428"/>
            <a:ext cx="1548789" cy="121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098" y="1575459"/>
            <a:ext cx="9459583" cy="4351338"/>
          </a:xfrm>
        </p:spPr>
        <p:txBody>
          <a:bodyPr/>
          <a:lstStyle/>
          <a:p>
            <a:pPr algn="just"/>
            <a:r>
              <a:rPr lang="bg-BG" dirty="0" smtClean="0"/>
              <a:t>С тяхна помощ ще визуализираме нашите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36" y="2222440"/>
            <a:ext cx="9134309" cy="513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Изобразяване на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2" y="1138853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8321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5120496" cy="4351338"/>
          </a:xfrm>
        </p:spPr>
        <p:txBody>
          <a:bodyPr/>
          <a:lstStyle/>
          <a:p>
            <a:pPr algn="just"/>
            <a:r>
              <a:rPr lang="bg-BG" dirty="0" smtClean="0"/>
              <a:t>Има стойности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false</a:t>
            </a:r>
            <a:endParaRPr lang="bg-BG" b="1" dirty="0" smtClean="0"/>
          </a:p>
          <a:p>
            <a:pPr algn="just"/>
            <a:r>
              <a:rPr lang="bg-BG" dirty="0" smtClean="0"/>
              <a:t>В каква променлива се записа </a:t>
            </a:r>
            <a:r>
              <a:rPr lang="en-US" dirty="0" smtClean="0"/>
              <a:t>1 == 2</a:t>
            </a:r>
            <a:r>
              <a:rPr lang="bg-BG" dirty="0" smtClean="0"/>
              <a:t> 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3" y="3825261"/>
            <a:ext cx="4135240" cy="261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4" y="988670"/>
            <a:ext cx="3922046" cy="247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84259" y="3825261"/>
            <a:ext cx="5248275" cy="9278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bool2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83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354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PowerPoint Presentation</vt:lpstr>
      <vt:lpstr>Речник</vt:lpstr>
      <vt:lpstr>Да преговорим</vt:lpstr>
      <vt:lpstr>Суматор! – Практически пример</vt:lpstr>
      <vt:lpstr>Условия и проверки</vt:lpstr>
      <vt:lpstr>Съдържание</vt:lpstr>
      <vt:lpstr>Блок схеми</vt:lpstr>
      <vt:lpstr>Изобразяване на алгоритми</vt:lpstr>
      <vt:lpstr>Boolean</vt:lpstr>
      <vt:lpstr>PowerPoint Presentation</vt:lpstr>
      <vt:lpstr>Оператори</vt:lpstr>
      <vt:lpstr>PowerPoint Presentation</vt:lpstr>
      <vt:lpstr>If и Else – Ако и иначе</vt:lpstr>
      <vt:lpstr>PowerPoint Presentation</vt:lpstr>
      <vt:lpstr>Кога има дъга?</vt:lpstr>
      <vt:lpstr>PowerPoint Presentation</vt:lpstr>
      <vt:lpstr>Switch – Case - Break</vt:lpstr>
      <vt:lpstr>Задачи</vt:lpstr>
      <vt:lpstr>За да тествате решенията</vt:lpstr>
      <vt:lpstr>Ресурси</vt:lpstr>
      <vt:lpstr>За следващата среща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59</cp:revision>
  <dcterms:created xsi:type="dcterms:W3CDTF">2020-09-19T08:31:59Z</dcterms:created>
  <dcterms:modified xsi:type="dcterms:W3CDTF">2020-10-24T06:03:50Z</dcterms:modified>
</cp:coreProperties>
</file>