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  <p:sldMasterId id="2147483841" r:id="rId2"/>
  </p:sldMasterIdLst>
  <p:notesMasterIdLst>
    <p:notesMasterId r:id="rId9"/>
  </p:notesMasterIdLst>
  <p:handoutMasterIdLst>
    <p:handoutMasterId r:id="rId10"/>
  </p:handoutMasterIdLst>
  <p:sldIdLst>
    <p:sldId id="256" r:id="rId3"/>
    <p:sldId id="318" r:id="rId4"/>
    <p:sldId id="315" r:id="rId5"/>
    <p:sldId id="317" r:id="rId6"/>
    <p:sldId id="314" r:id="rId7"/>
    <p:sldId id="31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6419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53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6929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5716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2139" algn="l" defTabSz="912853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38575" algn="l" defTabSz="912853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5000" algn="l" defTabSz="912853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1429" algn="l" defTabSz="912853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81">
          <p15:clr>
            <a:srgbClr val="A4A3A4"/>
          </p15:clr>
        </p15:guide>
        <p15:guide id="2" pos="5587">
          <p15:clr>
            <a:srgbClr val="A4A3A4"/>
          </p15:clr>
        </p15:guide>
        <p15:guide id="3" pos="1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33E"/>
    <a:srgbClr val="99CC00"/>
    <a:srgbClr val="25343D"/>
    <a:srgbClr val="6ECBFA"/>
    <a:srgbClr val="6FCEF9"/>
    <a:srgbClr val="9900CC"/>
    <a:srgbClr val="FF6400"/>
    <a:srgbClr val="009999"/>
    <a:srgbClr val="71BFA7"/>
    <a:srgbClr val="788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53" autoAdjust="0"/>
    <p:restoredTop sz="90635" autoAdjust="0"/>
  </p:normalViewPr>
  <p:slideViewPr>
    <p:cSldViewPr>
      <p:cViewPr varScale="1">
        <p:scale>
          <a:sx n="82" d="100"/>
          <a:sy n="82" d="100"/>
        </p:scale>
        <p:origin x="-90" y="-594"/>
      </p:cViewPr>
      <p:guideLst>
        <p:guide orient="horz" pos="1181"/>
        <p:guide pos="5587"/>
        <p:guide pos="1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542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AB1C65-6B04-4571-9413-76B4FE6C2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5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82A7C4D-7FBC-4877-95AD-08D1B44CF4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69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4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92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571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2139" algn="l" defTabSz="9128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75" algn="l" defTabSz="9128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000" algn="l" defTabSz="9128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429" algn="l" defTabSz="9128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fld id="{6DBFE0FF-AA16-47E3-94E1-C63B521E513A}" type="slidenum">
              <a:rPr lang="en-US" sz="1200" smtClean="0">
                <a:solidFill>
                  <a:schemeClr val="tx1"/>
                </a:solidFill>
              </a:rPr>
              <a:pPr eaLnBrk="1" hangingPunct="1">
                <a:lnSpc>
                  <a:spcPct val="100000"/>
                </a:lnSpc>
                <a:defRPr/>
              </a:pPr>
              <a:t>1</a:t>
            </a:fld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2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7C4D-7FBC-4877-95AD-08D1B44CF4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3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4" name="Shape 9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199688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">
    <p:bg>
      <p:bgPr>
        <a:solidFill>
          <a:srgbClr val="25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4160512"/>
            <a:ext cx="4480511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Helvetica Neue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Insert sub-title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0" y="3265185"/>
            <a:ext cx="4480511" cy="7848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5000" baseline="0">
                <a:solidFill>
                  <a:schemeClr val="bg1"/>
                </a:solidFill>
                <a:latin typeface="Helvetica Neue"/>
              </a:defRPr>
            </a:lvl1pPr>
          </a:lstStyle>
          <a:p>
            <a:r>
              <a:rPr lang="en-US" dirty="0" smtClean="0"/>
              <a:t>Insert title</a:t>
            </a:r>
            <a:endParaRPr lang="en-US" dirty="0"/>
          </a:p>
        </p:txBody>
      </p:sp>
      <p:pic>
        <p:nvPicPr>
          <p:cNvPr id="5" name="dropped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046682" y="6332220"/>
            <a:ext cx="814644" cy="320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-1371600" y="822960"/>
            <a:ext cx="5737627" cy="56692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678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3002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/>
            </a:pPr>
            <a:r>
              <a:rPr sz="2800" b="1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3002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459" algn="ctr">
              <a:spcBef>
                <a:spcPts val="0"/>
              </a:spcBef>
              <a:buSzTx/>
              <a:buNone/>
              <a:defRPr sz="2200"/>
            </a:lvl2pPr>
            <a:lvl3pPr marL="0" indent="320910" algn="ctr">
              <a:spcBef>
                <a:spcPts val="0"/>
              </a:spcBef>
              <a:buSzTx/>
              <a:buNone/>
              <a:defRPr sz="2200"/>
            </a:lvl3pPr>
            <a:lvl4pPr marL="0" indent="481372" algn="ctr">
              <a:spcBef>
                <a:spcPts val="0"/>
              </a:spcBef>
              <a:buSzTx/>
              <a:buNone/>
              <a:defRPr sz="2200"/>
            </a:lvl4pPr>
            <a:lvl5pPr marL="0" indent="641826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76572" y="6554249"/>
            <a:ext cx="250175" cy="20005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818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03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5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3265185"/>
            <a:ext cx="2961067" cy="784830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 algn="l">
              <a:defRPr sz="5000" b="0" baseline="0">
                <a:solidFill>
                  <a:schemeClr val="bg1"/>
                </a:solidFill>
                <a:latin typeface="Helvetica Neue"/>
              </a:defRPr>
            </a:lvl1pPr>
          </a:lstStyle>
          <a:p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4160512"/>
            <a:ext cx="2698175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Insert sub-title text</a:t>
            </a:r>
          </a:p>
        </p:txBody>
      </p:sp>
      <p:pic>
        <p:nvPicPr>
          <p:cNvPr id="7" name="dropped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046682" y="6332220"/>
            <a:ext cx="814644" cy="320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-1371600" y="822960"/>
            <a:ext cx="5737627" cy="56692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002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67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41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388619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bm_sp_lockup_western-02"/>
          <p:cNvPicPr>
            <a:picLocks noChangeAspect="1" noChangeArrowheads="1"/>
          </p:cNvPicPr>
          <p:nvPr userDrawn="1"/>
        </p:nvPicPr>
        <p:blipFill>
          <a:blip r:embed="rId2"/>
          <a:srcRect r="30696"/>
          <a:stretch>
            <a:fillRect/>
          </a:stretch>
        </p:blipFill>
        <p:spPr bwMode="auto">
          <a:xfrm>
            <a:off x="8068406" y="228635"/>
            <a:ext cx="801227" cy="43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71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388619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61EC78-70DC-4EA2-BB60-9B6C1221F04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F8C09BC-9B52-4A36-8697-1C18372D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ropped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8046682" y="6332220"/>
            <a:ext cx="814644" cy="3200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51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823001" y="206132"/>
            <a:ext cx="1158330" cy="3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65023" rIns="91440" bIns="65023" anchor="t" anchorCtr="0">
            <a:spAutoFit/>
          </a:bodyPr>
          <a:lstStyle/>
          <a:p>
            <a:pPr defTabSz="91440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en-US" sz="1400" baseline="0" dirty="0" smtClean="0">
                <a:solidFill>
                  <a:srgbClr val="000000"/>
                </a:solidFill>
                <a:latin typeface="Helvetica Neue"/>
                <a:cs typeface="+mn-cs"/>
                <a:sym typeface="Helvetica Light"/>
              </a:rPr>
              <a:t>IBM </a:t>
            </a:r>
            <a:r>
              <a:rPr lang="en-US" sz="1400" b="1" baseline="0" dirty="0" smtClean="0">
                <a:solidFill>
                  <a:srgbClr val="000000"/>
                </a:solidFill>
                <a:latin typeface="Helvetica Neue"/>
                <a:cs typeface="+mn-cs"/>
                <a:sym typeface="Helvetica Light"/>
              </a:rPr>
              <a:t>Bluemix</a:t>
            </a:r>
            <a:endParaRPr lang="en-US" sz="1400" b="1" baseline="0" dirty="0">
              <a:solidFill>
                <a:srgbClr val="000000"/>
              </a:solidFill>
              <a:latin typeface="Helvetica Neue"/>
              <a:cs typeface="+mn-cs"/>
              <a:sym typeface="Helvetica Light"/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40618" y="137196"/>
            <a:ext cx="490944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274671" y="6858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83" tIns="45642" rIns="91283" bIns="45642"/>
          <a:lstStyle/>
          <a:p>
            <a:endParaRPr lang="en-US"/>
          </a:p>
        </p:txBody>
      </p:sp>
      <p:pic>
        <p:nvPicPr>
          <p:cNvPr id="13" name="Picture 107" descr="ibm_sp_lockup_western-0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96" y="206132"/>
            <a:ext cx="120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 txBox="1">
            <a:spLocks noChangeArrowheads="1"/>
          </p:cNvSpPr>
          <p:nvPr userDrawn="1"/>
        </p:nvSpPr>
        <p:spPr bwMode="black">
          <a:xfrm>
            <a:off x="182928" y="6465019"/>
            <a:ext cx="457195" cy="27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918" tIns="45960" rIns="91918" bIns="45960">
            <a:spAutoFit/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CA2B43E-25BC-4142-A5AC-946320E82A7C}" type="slidenum">
              <a:rPr lang="en-US" sz="1200" baseline="0" smtClean="0">
                <a:solidFill>
                  <a:srgbClr val="898989"/>
                </a:solidFill>
                <a:latin typeface="Helvetica Neue"/>
              </a:rPr>
              <a:pPr>
                <a:defRPr/>
              </a:pPr>
              <a:t>‹#›</a:t>
            </a:fld>
            <a:endParaRPr lang="en-US" sz="1200" baseline="0" dirty="0">
              <a:solidFill>
                <a:srgbClr val="898989"/>
              </a:solidFill>
              <a:latin typeface="Helvetica Neue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 bwMode="black">
          <a:xfrm>
            <a:off x="6949414" y="6465019"/>
            <a:ext cx="1920219" cy="27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918" tIns="45960" rIns="91918" bIns="45960">
            <a:spAutoFit/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Arial" pitchFamily="34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rgbClr val="898989"/>
                </a:solidFill>
                <a:latin typeface="Helvetica Neue"/>
              </a:rPr>
              <a:t>© 2014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351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66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b="1" dirty="0" smtClean="0"/>
              <a:t>Bluemix</a:t>
            </a:r>
            <a:endParaRPr lang="en-US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0" y="4160512"/>
            <a:ext cx="4480511" cy="424732"/>
          </a:xfrm>
        </p:spPr>
        <p:txBody>
          <a:bodyPr/>
          <a:lstStyle/>
          <a:p>
            <a:r>
              <a:rPr lang="en-US" dirty="0" smtClean="0"/>
              <a:t>And </a:t>
            </a:r>
            <a:r>
              <a:rPr lang="en-US" dirty="0" err="1" smtClean="0"/>
              <a:t>JazzHub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86" y="3063244"/>
            <a:ext cx="49377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Are you ready</a:t>
            </a:r>
            <a:br>
              <a:rPr lang="en-US" sz="4400" dirty="0" smtClean="0"/>
            </a:br>
            <a:r>
              <a:rPr lang="en-US" sz="4400" dirty="0" smtClean="0"/>
              <a:t>to develop</a:t>
            </a:r>
            <a:br>
              <a:rPr lang="en-US" sz="4400" dirty="0" smtClean="0"/>
            </a:br>
            <a:r>
              <a:rPr lang="en-US" sz="4400" dirty="0" smtClean="0"/>
              <a:t>in the cloud?</a:t>
            </a:r>
            <a:endParaRPr lang="en-US" sz="4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1057413"/>
            <a:ext cx="1950815" cy="18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3512" y="3100998"/>
            <a:ext cx="3755584" cy="3619806"/>
            <a:chOff x="4983520" y="1190697"/>
            <a:chExt cx="4029901" cy="38842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520" y="1691659"/>
              <a:ext cx="4029901" cy="33832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869" y="3154683"/>
              <a:ext cx="1387986" cy="140589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040" y="2409347"/>
              <a:ext cx="1463024" cy="12935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013" y="1190697"/>
              <a:ext cx="1854168" cy="589175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96" y="859536"/>
            <a:ext cx="2705100" cy="155448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8138121" y="2466307"/>
            <a:ext cx="0" cy="1269382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1828830" y="768105"/>
            <a:ext cx="3748999" cy="1737341"/>
          </a:xfrm>
          <a:prstGeom prst="wedgeEllipseCallout">
            <a:avLst>
              <a:gd name="adj1" fmla="val 75474"/>
              <a:gd name="adj2" fmla="val -878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 have an app that displays survey results as they come in.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390703" y="2466307"/>
            <a:ext cx="3291804" cy="1737341"/>
          </a:xfrm>
          <a:prstGeom prst="wedgeEllipseCallout">
            <a:avLst>
              <a:gd name="adj1" fmla="val 110602"/>
              <a:gd name="adj2" fmla="val 498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It’s running in the </a:t>
            </a:r>
            <a:r>
              <a:rPr lang="en-US" sz="2400" dirty="0" err="1" smtClean="0">
                <a:solidFill>
                  <a:schemeClr val="tx1"/>
                </a:solidFill>
              </a:rPr>
              <a:t>Bluemix</a:t>
            </a:r>
            <a:r>
              <a:rPr lang="en-US" sz="2400" dirty="0" smtClean="0">
                <a:solidFill>
                  <a:schemeClr val="tx1"/>
                </a:solidFill>
              </a:rPr>
              <a:t> Cloud.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79961" y="4586435"/>
            <a:ext cx="3931877" cy="1371585"/>
          </a:xfrm>
          <a:prstGeom prst="roundRect">
            <a:avLst>
              <a:gd name="adj" fmla="val 2763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 need you to write an app that submits survey responses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5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8" y="861178"/>
            <a:ext cx="2705100" cy="15544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14440" y="2606049"/>
            <a:ext cx="0" cy="1188707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4495" y="3246122"/>
            <a:ext cx="3673331" cy="3474682"/>
            <a:chOff x="114495" y="3246122"/>
            <a:chExt cx="3673331" cy="347468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95" y="3636914"/>
              <a:ext cx="3673331" cy="308389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61" y="3246122"/>
              <a:ext cx="1592422" cy="400080"/>
            </a:xfrm>
            <a:prstGeom prst="rect">
              <a:avLst/>
            </a:prstGeom>
          </p:spPr>
        </p:pic>
        <p:pic>
          <p:nvPicPr>
            <p:cNvPr id="32" name="Picture 2" descr="computer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56" y="4297171"/>
              <a:ext cx="671600" cy="57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421296" y="4912010"/>
              <a:ext cx="946150" cy="32861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Develop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177977" y="5333028"/>
              <a:ext cx="503238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Deliver</a:t>
              </a: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670075" y="6209313"/>
              <a:ext cx="615950" cy="32861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SCM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164012" y="4030493"/>
              <a:ext cx="319087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IDE</a:t>
              </a:r>
            </a:p>
          </p:txBody>
        </p:sp>
        <p:pic>
          <p:nvPicPr>
            <p:cNvPr id="37" name="Picture 15" descr="http://mds.torolab.ibm.com/MDSMR/Icons/_R3V6/Jazz/CommunitySite/com.ibm.team.website/resources/graphics/icons/RTC_5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215" y="5384552"/>
              <a:ext cx="495364" cy="78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2443748" y="4602683"/>
              <a:ext cx="615950" cy="32861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Build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 rot="20450143">
              <a:off x="2272421" y="5694172"/>
              <a:ext cx="893763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Request Build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2879263" y="4967903"/>
              <a:ext cx="846138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Built Artifacts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V="1">
              <a:off x="2263313" y="5539401"/>
              <a:ext cx="360870" cy="146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1483099" y="4986301"/>
              <a:ext cx="254292" cy="398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pic>
          <p:nvPicPr>
            <p:cNvPr id="43" name="Picture 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664" y="5071091"/>
              <a:ext cx="500062" cy="46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126" y="5132987"/>
              <a:ext cx="52070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Oval Callout 44"/>
          <p:cNvSpPr/>
          <p:nvPr/>
        </p:nvSpPr>
        <p:spPr>
          <a:xfrm>
            <a:off x="5734558" y="814282"/>
            <a:ext cx="3017487" cy="1791767"/>
          </a:xfrm>
          <a:prstGeom prst="wedgeEllipseCallout">
            <a:avLst>
              <a:gd name="adj1" fmla="val -141626"/>
              <a:gd name="adj2" fmla="val -44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just need your laptop browser.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Oval Callout 46"/>
          <p:cNvSpPr/>
          <p:nvPr/>
        </p:nvSpPr>
        <p:spPr>
          <a:xfrm>
            <a:off x="4737169" y="3893758"/>
            <a:ext cx="3766708" cy="2693729"/>
          </a:xfrm>
          <a:prstGeom prst="wedgeEllipseCallout">
            <a:avLst>
              <a:gd name="adj1" fmla="val -74416"/>
              <a:gd name="adj2" fmla="val -8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JazzHub</a:t>
            </a:r>
            <a:r>
              <a:rPr lang="en-US" sz="2400" dirty="0" smtClean="0">
                <a:solidFill>
                  <a:schemeClr val="tx1"/>
                </a:solidFill>
              </a:rPr>
              <a:t>, also in the Cloud, gives you </a:t>
            </a:r>
            <a:r>
              <a:rPr lang="en-US" sz="2400" dirty="0" smtClean="0">
                <a:solidFill>
                  <a:schemeClr val="tx1"/>
                </a:solidFill>
              </a:rPr>
              <a:t>all the </a:t>
            </a:r>
            <a:r>
              <a:rPr lang="en-US" sz="2400" dirty="0" smtClean="0">
                <a:solidFill>
                  <a:schemeClr val="tx1"/>
                </a:solidFill>
              </a:rPr>
              <a:t>tools to develop and maintain code.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1057413"/>
            <a:ext cx="1950815" cy="18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3512" y="3100998"/>
            <a:ext cx="3755584" cy="3619806"/>
            <a:chOff x="4983520" y="1190697"/>
            <a:chExt cx="4029901" cy="38842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520" y="1691659"/>
              <a:ext cx="4029901" cy="33832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869" y="3154683"/>
              <a:ext cx="1387986" cy="140589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040" y="2409347"/>
              <a:ext cx="1463024" cy="12935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013" y="1190697"/>
              <a:ext cx="1854168" cy="589175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14495" y="3246122"/>
            <a:ext cx="3673331" cy="3474682"/>
            <a:chOff x="114495" y="3246122"/>
            <a:chExt cx="3673331" cy="34746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95" y="3636914"/>
              <a:ext cx="3673331" cy="3083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61" y="3246122"/>
              <a:ext cx="1592422" cy="400080"/>
            </a:xfrm>
            <a:prstGeom prst="rect">
              <a:avLst/>
            </a:prstGeom>
          </p:spPr>
        </p:pic>
        <p:pic>
          <p:nvPicPr>
            <p:cNvPr id="10" name="Picture 2" descr="computer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56" y="4297171"/>
              <a:ext cx="671600" cy="57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421296" y="4912010"/>
              <a:ext cx="946150" cy="32861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Develop</a:t>
              </a: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177977" y="5333028"/>
              <a:ext cx="503238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Deliver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670075" y="6209313"/>
              <a:ext cx="615950" cy="32861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SCM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164012" y="4030493"/>
              <a:ext cx="319087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IDE</a:t>
              </a:r>
            </a:p>
          </p:txBody>
        </p:sp>
        <p:pic>
          <p:nvPicPr>
            <p:cNvPr id="15" name="Picture 15" descr="http://mds.torolab.ibm.com/MDSMR/Icons/_R3V6/Jazz/CommunitySite/com.ibm.team.website/resources/graphics/icons/RTC_52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215" y="5384552"/>
              <a:ext cx="495364" cy="78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443748" y="4602683"/>
              <a:ext cx="615950" cy="32861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dirty="0" smtClean="0">
                  <a:solidFill>
                    <a:srgbClr val="000000"/>
                  </a:solidFill>
                  <a:ea typeface="MS Gothic" charset="0"/>
                </a:rPr>
                <a:t>Build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 rot="20450143">
              <a:off x="2272421" y="5694172"/>
              <a:ext cx="893763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Request Build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879263" y="4967903"/>
              <a:ext cx="846138" cy="2063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608" tIns="27304" rIns="54608" bIns="2730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42913" indent="-169863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6826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95567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228725" indent="-136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16859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1431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26003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057525" indent="-136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defRPr/>
              </a:pPr>
              <a:r>
                <a:rPr lang="en-US" sz="1000" dirty="0" smtClean="0">
                  <a:solidFill>
                    <a:srgbClr val="000000"/>
                  </a:solidFill>
                  <a:ea typeface="MS Gothic" charset="0"/>
                </a:rPr>
                <a:t>Built Artifacts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2263313" y="5539401"/>
              <a:ext cx="360870" cy="146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83099" y="4986301"/>
              <a:ext cx="254292" cy="398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pic>
          <p:nvPicPr>
            <p:cNvPr id="23" name="Picture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664" y="5071091"/>
              <a:ext cx="500062" cy="46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126" y="5132987"/>
              <a:ext cx="52070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" name="Straight Arrow Connector 25"/>
          <p:cNvCxnSpPr/>
          <p:nvPr/>
        </p:nvCxnSpPr>
        <p:spPr>
          <a:xfrm>
            <a:off x="3855397" y="5409212"/>
            <a:ext cx="1341767" cy="0"/>
          </a:xfrm>
          <a:prstGeom prst="straightConnector1">
            <a:avLst/>
          </a:prstGeom>
          <a:ln w="101600">
            <a:solidFill>
              <a:srgbClr val="99CC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8" y="861178"/>
            <a:ext cx="2705100" cy="155448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914440" y="2606049"/>
            <a:ext cx="0" cy="1188707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96" y="859536"/>
            <a:ext cx="2705100" cy="155448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8138121" y="2466307"/>
            <a:ext cx="0" cy="1269382"/>
          </a:xfrm>
          <a:prstGeom prst="straightConnector1">
            <a:avLst/>
          </a:prstGeom>
          <a:ln w="88900">
            <a:solidFill>
              <a:srgbClr val="99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3267127" y="3045742"/>
            <a:ext cx="2493580" cy="1793690"/>
          </a:xfrm>
          <a:prstGeom prst="wedgeEllipseCallout">
            <a:avLst>
              <a:gd name="adj1" fmla="val 608"/>
              <a:gd name="adj2" fmla="val 6641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Deploy your code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JazzHub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 err="1" smtClean="0">
                <a:solidFill>
                  <a:schemeClr val="tx1"/>
                </a:solidFill>
              </a:rPr>
              <a:t>Bluemix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1057413"/>
            <a:ext cx="1950815" cy="18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3146" y="2240293"/>
            <a:ext cx="5212023" cy="4206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Shape 971"/>
          <p:cNvSpPr/>
          <p:nvPr/>
        </p:nvSpPr>
        <p:spPr>
          <a:xfrm>
            <a:off x="1737391" y="1051586"/>
            <a:ext cx="6129476" cy="751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410310" fontAlgn="auto">
              <a:lnSpc>
                <a:spcPts val="6328"/>
              </a:lnSpc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5000" b="1" kern="0" dirty="0" smtClean="0">
                <a:solidFill>
                  <a:srgbClr val="FFFFFF"/>
                </a:solidFill>
                <a:latin typeface="Helvetica Neue"/>
                <a:ea typeface="+mj-ea"/>
                <a:cs typeface="+mj-cs"/>
                <a:sym typeface="Helvetica Neue"/>
              </a:rPr>
              <a:t>Let’s build an</a:t>
            </a:r>
            <a:r>
              <a:rPr sz="5000" b="1" kern="0" dirty="0" smtClean="0">
                <a:solidFill>
                  <a:srgbClr val="FFFFFF"/>
                </a:solidFill>
                <a:latin typeface="Helvetica Neue"/>
                <a:ea typeface="+mj-ea"/>
                <a:cs typeface="+mj-cs"/>
                <a:sym typeface="Helvetica Neue"/>
              </a:rPr>
              <a:t> </a:t>
            </a:r>
            <a:r>
              <a:rPr lang="en-US" sz="5000" b="1" kern="0" dirty="0" smtClean="0">
                <a:solidFill>
                  <a:srgbClr val="1CAED1"/>
                </a:solidFill>
                <a:latin typeface="Helvetica Neue"/>
                <a:ea typeface="+mj-ea"/>
                <a:cs typeface="+mj-cs"/>
                <a:sym typeface="Helvetica Neue"/>
              </a:rPr>
              <a:t>app!</a:t>
            </a:r>
            <a:endParaRPr sz="5000" kern="0" dirty="0">
              <a:solidFill>
                <a:srgbClr val="FFFFFF"/>
              </a:solidFill>
              <a:latin typeface="Helvetica Neue"/>
              <a:ea typeface="+mj-ea"/>
              <a:cs typeface="+mj-cs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5" y="2627220"/>
            <a:ext cx="3027223" cy="38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ce_ibm_planet_white</Template>
  <TotalTime>6506</TotalTime>
  <Words>96</Words>
  <Application>Microsoft Office PowerPoint</Application>
  <PresentationFormat>On-screen Show (4:3)</PresentationFormat>
  <Paragraphs>26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Titles</vt:lpstr>
      <vt:lpstr>Custom Design</vt:lpstr>
      <vt:lpstr>IBM Bluemix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CodeDojoDC</dc:title>
  <dc:creator>Julian Salai</dc:creator>
  <cp:lastModifiedBy>Hong S Kim</cp:lastModifiedBy>
  <cp:revision>398</cp:revision>
  <dcterms:created xsi:type="dcterms:W3CDTF">2009-05-28T20:28:13Z</dcterms:created>
  <dcterms:modified xsi:type="dcterms:W3CDTF">2015-03-01T04:34:04Z</dcterms:modified>
</cp:coreProperties>
</file>