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2.xml" Type="http://schemas.openxmlformats.org/officeDocument/2006/relationships/theme" Id="rId1"/><Relationship Target="slides/slide7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b="1" sz="2400"/>
            </a:lvl1pPr>
            <a:lvl2pPr rtl="0" indent="0" marL="457200">
              <a:buNone/>
              <a:defRPr b="1" sz="2000"/>
            </a:lvl2pPr>
            <a:lvl3pPr rtl="0" indent="0" marL="914400">
              <a:buNone/>
              <a:defRPr b="1" sz="1800"/>
            </a:lvl3pPr>
            <a:lvl4pPr rtl="0" indent="0" marL="1371600">
              <a:buNone/>
              <a:defRPr b="1" sz="1600"/>
            </a:lvl4pPr>
            <a:lvl5pPr rtl="0" indent="0" marL="1828800">
              <a:buNone/>
              <a:defRPr b="1" sz="1600"/>
            </a:lvl5pPr>
            <a:lvl6pPr rtl="0" indent="0" marL="2286000">
              <a:buNone/>
              <a:defRPr b="1" sz="1600"/>
            </a:lvl6pPr>
            <a:lvl7pPr rtl="0" indent="0" marL="2743200">
              <a:buNone/>
              <a:defRPr b="1" sz="1600"/>
            </a:lvl7pPr>
            <a:lvl8pPr rtl="0" indent="0" marL="3200400">
              <a:buNone/>
              <a:defRPr b="1" sz="1600"/>
            </a:lvl8pPr>
            <a:lvl9pPr rtl="0" indent="0" marL="3657600"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b="1" sz="2400"/>
            </a:lvl1pPr>
            <a:lvl2pPr rtl="0" indent="0" marL="457200">
              <a:buNone/>
              <a:defRPr b="1" sz="2000"/>
            </a:lvl2pPr>
            <a:lvl3pPr rtl="0" indent="0" marL="914400">
              <a:buNone/>
              <a:defRPr b="1" sz="1800"/>
            </a:lvl3pPr>
            <a:lvl4pPr rtl="0" indent="0" marL="1371600">
              <a:buNone/>
              <a:defRPr b="1" sz="1600"/>
            </a:lvl4pPr>
            <a:lvl5pPr rtl="0" indent="0" marL="1828800">
              <a:buNone/>
              <a:defRPr b="1" sz="1600"/>
            </a:lvl5pPr>
            <a:lvl6pPr rtl="0" indent="0" marL="2286000">
              <a:buNone/>
              <a:defRPr b="1" sz="1600"/>
            </a:lvl6pPr>
            <a:lvl7pPr rtl="0" indent="0" marL="2743200">
              <a:buNone/>
              <a:defRPr b="1" sz="1600"/>
            </a:lvl7pPr>
            <a:lvl8pPr rtl="0" indent="0" marL="3200400">
              <a:buNone/>
              <a:defRPr b="1" sz="1600"/>
            </a:lvl8pPr>
            <a:lvl9pPr rtl="0" indent="0" marL="3657600"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400"/>
            </a:lvl1pPr>
            <a:lvl2pPr rtl="0" indent="0" marL="457200">
              <a:buNone/>
              <a:defRPr sz="1200"/>
            </a:lvl2pPr>
            <a:lvl3pPr rtl="0" indent="0" marL="914400">
              <a:buNone/>
              <a:defRPr sz="1000"/>
            </a:lvl3pPr>
            <a:lvl4pPr rtl="0" indent="0" marL="1371600">
              <a:buNone/>
              <a:defRPr sz="900"/>
            </a:lvl4pPr>
            <a:lvl5pPr rtl="0" indent="0" marL="1828800">
              <a:buNone/>
              <a:defRPr sz="900"/>
            </a:lvl5pPr>
            <a:lvl6pPr rtl="0" indent="0" marL="2286000">
              <a:buNone/>
              <a:defRPr sz="900"/>
            </a:lvl6pPr>
            <a:lvl7pPr rtl="0" indent="0" marL="2743200">
              <a:buNone/>
              <a:defRPr sz="900"/>
            </a:lvl7pPr>
            <a:lvl8pPr rtl="0" indent="0" marL="3200400">
              <a:buNone/>
              <a:defRPr sz="900"/>
            </a:lvl8pPr>
            <a:lvl9pPr rtl="0" indent="0" marL="3657600"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3F3F3F"/>
              </a:buClr>
              <a:buFont typeface="Arial"/>
              <a:buNone/>
              <a:defRPr strike="noStrike" u="none" b="0" cap="none" baseline="0" sz="3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400"/>
            </a:lvl1pPr>
            <a:lvl2pPr rtl="0" indent="0" marL="457200">
              <a:buNone/>
              <a:defRPr sz="1200"/>
            </a:lvl2pPr>
            <a:lvl3pPr rtl="0" indent="0" marL="914400">
              <a:buNone/>
              <a:defRPr sz="1000"/>
            </a:lvl3pPr>
            <a:lvl4pPr rtl="0" indent="0" marL="1371600">
              <a:buNone/>
              <a:defRPr sz="900"/>
            </a:lvl4pPr>
            <a:lvl5pPr rtl="0" indent="0" marL="1828800">
              <a:buNone/>
              <a:defRPr sz="900"/>
            </a:lvl5pPr>
            <a:lvl6pPr rtl="0" indent="0" marL="2286000">
              <a:buNone/>
              <a:defRPr sz="900"/>
            </a:lvl6pPr>
            <a:lvl7pPr rtl="0" indent="0" marL="2743200">
              <a:buNone/>
              <a:defRPr sz="900"/>
            </a:lvl7pPr>
            <a:lvl8pPr rtl="0" indent="0" marL="3200400">
              <a:buNone/>
              <a:defRPr sz="900"/>
            </a:lvl8pPr>
            <a:lvl9pPr rtl="0" indent="0" marL="3657600">
              <a:buNone/>
              <a:defRPr sz="9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6629400"/>
            <a:ext cy="5851525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274637" x="457200"/>
            <a:ext cy="5851525" cx="60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4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strike="noStrike" u="none" b="0" cap="none" baseline="0" sz="3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560"/>
              </a:spcBef>
              <a:buClr>
                <a:srgbClr val="3F3F3F"/>
              </a:buClr>
              <a:buFont typeface="Arial"/>
              <a:buNone/>
              <a:defRPr strike="noStrike" u="none" b="0" cap="none" baseline="0" sz="2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480"/>
              </a:spcBef>
              <a:buClr>
                <a:srgbClr val="3F3F3F"/>
              </a:buClr>
              <a:buFont typeface="Arial"/>
              <a:buNone/>
              <a:defRPr strike="noStrike" u="none" b="0" cap="none" baseline="0" sz="24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3F3F3F"/>
              </a:buClr>
              <a:buNone/>
              <a:defRPr sz="2000">
                <a:solidFill>
                  <a:srgbClr val="3F3F3F"/>
                </a:solidFill>
              </a:defRPr>
            </a:lvl1pPr>
            <a:lvl2pPr rtl="0" indent="0" marL="457200">
              <a:buClr>
                <a:srgbClr val="3F3F3F"/>
              </a:buClr>
              <a:buNone/>
              <a:defRPr sz="1800">
                <a:solidFill>
                  <a:srgbClr val="3F3F3F"/>
                </a:solidFill>
              </a:defRPr>
            </a:lvl2pPr>
            <a:lvl3pPr rtl="0" indent="0" marL="914400">
              <a:buClr>
                <a:srgbClr val="3F3F3F"/>
              </a:buClr>
              <a:buNone/>
              <a:defRPr sz="1600">
                <a:solidFill>
                  <a:srgbClr val="3F3F3F"/>
                </a:solidFill>
              </a:defRPr>
            </a:lvl3pPr>
            <a:lvl4pPr rtl="0" indent="0" marL="13716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4pPr>
            <a:lvl5pPr rtl="0" indent="0" marL="18288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5pPr>
            <a:lvl6pPr rtl="0" indent="0" marL="22860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6pPr>
            <a:lvl7pPr rtl="0" indent="0" marL="27432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7pPr>
            <a:lvl8pPr rtl="0" indent="0" marL="32004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8pPr>
            <a:lvl9pPr rtl="0" indent="0" marL="365760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4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2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1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15.png" Type="http://schemas.openxmlformats.org/officeDocument/2006/relationships/image" Id="rId4"/><Relationship Target="../media/image07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to Pacman example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strike="noStrike" u="none" b="0" cap="none" baseline="0" sz="3200" lang="en-GB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Scratch Lesson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escape route</a:t>
            </a:r>
          </a:p>
        </p:txBody>
      </p:sp>
      <p:sp>
        <p:nvSpPr>
          <p:cNvPr id="166" name="Shape 166"/>
          <p:cNvSpPr/>
          <p:nvPr/>
        </p:nvSpPr>
        <p:spPr>
          <a:xfrm>
            <a:off y="1500174" x="928662"/>
            <a:ext cy="4991815" cx="492922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7" name="Shape 167"/>
          <p:cNvSpPr/>
          <p:nvPr/>
        </p:nvSpPr>
        <p:spPr>
          <a:xfrm>
            <a:off y="2571743" x="714347"/>
            <a:ext cy="1214446" cx="1071570"/>
          </a:xfrm>
          <a:prstGeom prst="ellipse">
            <a:avLst/>
          </a:prstGeom>
          <a:solidFill>
            <a:srgbClr val="FBD4B4">
              <a:alpha val="30980"/>
            </a:srgbClr>
          </a:solidFill>
          <a:ln w="9525" cap="flat">
            <a:solidFill>
              <a:srgbClr val="FABF8E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8" name="Shape 168"/>
          <p:cNvSpPr/>
          <p:nvPr/>
        </p:nvSpPr>
        <p:spPr>
          <a:xfrm>
            <a:off y="3214685" x="5000628"/>
            <a:ext cy="1214446" cx="1071570"/>
          </a:xfrm>
          <a:prstGeom prst="ellipse">
            <a:avLst/>
          </a:prstGeom>
          <a:solidFill>
            <a:srgbClr val="FBD4B4">
              <a:alpha val="30980"/>
            </a:srgbClr>
          </a:solidFill>
          <a:ln w="9525" cap="flat">
            <a:solidFill>
              <a:srgbClr val="FABF8E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9" name="Shape 169"/>
          <p:cNvSpPr/>
          <p:nvPr/>
        </p:nvSpPr>
        <p:spPr>
          <a:xfrm>
            <a:off y="147860" x="78625"/>
            <a:ext cy="6673750" cx="880404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pacman example and try it out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out how it works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 copy of pacman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some stuff for pacman to eat 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score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GHOST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Aaaarrgggghhh – GAME OVER</a:t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escape route</a:t>
            </a:r>
          </a:p>
          <a:p>
            <a:r>
              <a:t/>
            </a:r>
          </a:p>
        </p:txBody>
      </p:sp>
      <p:sp>
        <p:nvSpPr>
          <p:cNvPr id="106" name="Shape 106"/>
          <p:cNvSpPr/>
          <p:nvPr/>
        </p:nvSpPr>
        <p:spPr>
          <a:xfrm>
            <a:off y="3575873" x="3807542"/>
            <a:ext cy="846142" cx="9286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2795159" x="7440415"/>
            <a:ext cy="780712" cx="765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42859" x="197192"/>
            <a:ext cy="1143000" cx="85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95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pacman example and try it out</a:t>
            </a:r>
          </a:p>
        </p:txBody>
      </p:sp>
      <p:sp>
        <p:nvSpPr>
          <p:cNvPr id="114" name="Shape 114"/>
          <p:cNvSpPr/>
          <p:nvPr/>
        </p:nvSpPr>
        <p:spPr>
          <a:xfrm>
            <a:off y="1285859" x="1857356"/>
            <a:ext cy="5266949" cx="52149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72712" x="385761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out how it works</a:t>
            </a:r>
          </a:p>
        </p:txBody>
      </p:sp>
      <p:sp>
        <p:nvSpPr>
          <p:cNvPr id="120" name="Shape 120"/>
          <p:cNvSpPr/>
          <p:nvPr/>
        </p:nvSpPr>
        <p:spPr>
          <a:xfrm>
            <a:off y="131780" x="189247"/>
            <a:ext cy="6730894" cx="870998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43587" x="457199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 copy of pacman</a:t>
            </a:r>
          </a:p>
        </p:txBody>
      </p:sp>
      <p:sp>
        <p:nvSpPr>
          <p:cNvPr id="126" name="Shape 126"/>
          <p:cNvSpPr/>
          <p:nvPr/>
        </p:nvSpPr>
        <p:spPr>
          <a:xfrm>
            <a:off y="1214421" x="1214413"/>
            <a:ext cy="5346724" cx="65722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14462" x="78600"/>
            <a:ext cy="1143000" cx="8986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some stuff for pacman to eat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>
            <a:off y="1600200" x="457200"/>
            <a:ext cy="5023638" cx="50720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4" name="Shape 134"/>
          <p:cNvSpPr/>
          <p:nvPr/>
        </p:nvSpPr>
        <p:spPr>
          <a:xfrm>
            <a:off y="188035" x="314853"/>
            <a:ext cy="6412825" cx="866922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7271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score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1" name="Shape 141"/>
          <p:cNvSpPr/>
          <p:nvPr/>
        </p:nvSpPr>
        <p:spPr>
          <a:xfrm>
            <a:off y="1500174" x="428595"/>
            <a:ext cy="2643206" cx="517808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2" name="Shape 142"/>
          <p:cNvSpPr/>
          <p:nvPr/>
        </p:nvSpPr>
        <p:spPr>
          <a:xfrm>
            <a:off y="213270" x="864517"/>
            <a:ext cy="6412241" cx="727938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3" name="Shape 143"/>
          <p:cNvSpPr/>
          <p:nvPr/>
        </p:nvSpPr>
        <p:spPr>
          <a:xfrm>
            <a:off y="5140787" x="2474826"/>
            <a:ext cy="642900" cx="3214799"/>
          </a:xfrm>
          <a:prstGeom prst="ellipse">
            <a:avLst/>
          </a:prstGeom>
          <a:solidFill>
            <a:srgbClr val="FBD4B4">
              <a:alpha val="30980"/>
            </a:srgbClr>
          </a:solidFill>
          <a:ln w="9525" cap="flat">
            <a:solidFill>
              <a:srgbClr val="FABF8E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129037" x="165999"/>
            <a:ext cy="1143000" cx="860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GHOST – chases pacman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814514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>
            <a:off y="1357298" x="500033"/>
            <a:ext cy="5214974" cx="523174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1" name="Shape 151"/>
          <p:cNvSpPr/>
          <p:nvPr/>
        </p:nvSpPr>
        <p:spPr>
          <a:xfrm>
            <a:off y="53684" x="112082"/>
            <a:ext cy="6871053" cx="89308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GB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Aaaarrgggghhh – GAME OVER</a:t>
            </a:r>
          </a:p>
        </p:txBody>
      </p:sp>
      <p:sp>
        <p:nvSpPr>
          <p:cNvPr id="157" name="Shape 157"/>
          <p:cNvSpPr/>
          <p:nvPr/>
        </p:nvSpPr>
        <p:spPr>
          <a:xfrm>
            <a:off y="95842" x="214282"/>
            <a:ext cy="6547867" cx="74775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8" name="Shape 158"/>
          <p:cNvSpPr/>
          <p:nvPr/>
        </p:nvSpPr>
        <p:spPr>
          <a:xfrm>
            <a:off y="258580" x="458538"/>
            <a:ext cy="6222391" cx="8508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9" name="Shape 159"/>
          <p:cNvSpPr/>
          <p:nvPr/>
        </p:nvSpPr>
        <p:spPr>
          <a:xfrm>
            <a:off y="140623" x="1832815"/>
            <a:ext cy="6458306" cx="69540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