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6858000" cy="9906000" type="A4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4321"/>
            <a:ext cx="5143500" cy="3448756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4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0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052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0523"/>
            <a:ext cx="4350544" cy="83948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3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8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3500"/>
            <a:ext cx="5915025" cy="4118412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76026"/>
            <a:ext cx="5915025" cy="216693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2641601"/>
            <a:ext cx="2914650" cy="62852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41601"/>
            <a:ext cx="2914650" cy="62852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429340"/>
            <a:ext cx="2900363" cy="11926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3622017"/>
            <a:ext cx="2900363" cy="53163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9340"/>
            <a:ext cx="2914651" cy="119267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22017"/>
            <a:ext cx="2914651" cy="53163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1"/>
            <a:ext cx="2211705" cy="2311396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799"/>
            <a:ext cx="2211705" cy="550333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0"/>
            <a:ext cx="2211705" cy="23114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800"/>
            <a:ext cx="2211705" cy="55033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528320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641601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E38BE7-ED52-4043-BB5C-E62B7A552DDD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B4C1-6424-4505-B2ED-916B25536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27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41A1BB-ACC7-9BB7-8D05-1B874DB32E70}"/>
              </a:ext>
            </a:extLst>
          </p:cNvPr>
          <p:cNvSpPr txBox="1"/>
          <p:nvPr/>
        </p:nvSpPr>
        <p:spPr>
          <a:xfrm>
            <a:off x="681183" y="702249"/>
            <a:ext cx="560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ボランティアスタッフの皆さんへ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07FE0-33BB-F7D5-08AF-062680865F15}"/>
              </a:ext>
            </a:extLst>
          </p:cNvPr>
          <p:cNvSpPr txBox="1"/>
          <p:nvPr/>
        </p:nvSpPr>
        <p:spPr>
          <a:xfrm>
            <a:off x="-232462" y="200498"/>
            <a:ext cx="743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福島でかドージョー２０２３</a:t>
            </a:r>
            <a:endParaRPr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E574C3-0A34-3764-7174-38F85C9AA29E}"/>
              </a:ext>
            </a:extLst>
          </p:cNvPr>
          <p:cNvSpPr txBox="1"/>
          <p:nvPr/>
        </p:nvSpPr>
        <p:spPr>
          <a:xfrm>
            <a:off x="380282" y="1518493"/>
            <a:ext cx="6207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■ 名札：常に首からかけてください。</a:t>
            </a:r>
          </a:p>
          <a:p>
            <a:endParaRPr lang="ja-JP" altLang="en-US" sz="1200" dirty="0"/>
          </a:p>
          <a:p>
            <a:r>
              <a:rPr lang="ja-JP" altLang="en-US" sz="1200" dirty="0"/>
              <a:t>■ 休憩：スタッフ控室でお願いします</a:t>
            </a:r>
          </a:p>
          <a:p>
            <a:endParaRPr lang="ja-JP" altLang="en-US" sz="1200" dirty="0"/>
          </a:p>
          <a:p>
            <a:r>
              <a:rPr lang="ja-JP" altLang="en-US" sz="1200" dirty="0"/>
              <a:t>■ 飲み物：受け付けでお水を販売しています。１本１００円。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■ 連絡先</a:t>
            </a:r>
          </a:p>
          <a:p>
            <a:r>
              <a:rPr lang="ja-JP" altLang="en-US" sz="1200" dirty="0"/>
              <a:t>　　何かあればスタッフリーダーに連絡してください。</a:t>
            </a:r>
            <a:endParaRPr lang="en-US" altLang="ja-JP" sz="1200" dirty="0"/>
          </a:p>
          <a:p>
            <a:r>
              <a:rPr lang="ja-JP" altLang="en-US" sz="1200" dirty="0"/>
              <a:t>　　例：人が足りない。手伝えることは無いか。</a:t>
            </a:r>
          </a:p>
          <a:p>
            <a:r>
              <a:rPr lang="ja-JP" altLang="en-US" sz="1200" dirty="0"/>
              <a:t>　　　　 トラブルが起きた。問い合わせを受けたが回答できない。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　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A8576B-A60E-F37E-6956-AC9E48D127F1}"/>
              </a:ext>
            </a:extLst>
          </p:cNvPr>
          <p:cNvSpPr txBox="1"/>
          <p:nvPr/>
        </p:nvSpPr>
        <p:spPr>
          <a:xfrm>
            <a:off x="380282" y="6452599"/>
            <a:ext cx="62838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■ お昼</a:t>
            </a:r>
            <a:endParaRPr lang="en-US" altLang="ja-JP" sz="1200" dirty="0"/>
          </a:p>
          <a:p>
            <a:r>
              <a:rPr lang="en-US" altLang="ja-JP" sz="1200" dirty="0"/>
              <a:t>  </a:t>
            </a:r>
            <a:r>
              <a:rPr lang="ja-JP" altLang="en-US" sz="1200" dirty="0"/>
              <a:t>お昼は</a:t>
            </a:r>
            <a:r>
              <a:rPr lang="en-US" altLang="ja-JP" sz="1200" dirty="0"/>
              <a:t>11:30 </a:t>
            </a:r>
            <a:r>
              <a:rPr lang="ja-JP" altLang="en-US" sz="1200" dirty="0"/>
              <a:t>～です。空いた時間に各自取ってください。</a:t>
            </a:r>
          </a:p>
          <a:p>
            <a:r>
              <a:rPr lang="ja-JP" altLang="en-US" sz="1200" dirty="0"/>
              <a:t>   一人あたりおにぎり3個とお茶がつきます。スタッフ控室で受け取り、食堂で食べてください。</a:t>
            </a:r>
          </a:p>
          <a:p>
            <a:r>
              <a:rPr lang="ja-JP" altLang="en-US" sz="1200" dirty="0"/>
              <a:t>　おにぎりだけで不足する方や、おにぎりが苦手な方はサンドイッチもどうぞ。</a:t>
            </a:r>
            <a:endParaRPr lang="en-US" altLang="ja-JP" sz="1200" dirty="0"/>
          </a:p>
          <a:p>
            <a:r>
              <a:rPr lang="ja-JP" altLang="en-US" sz="1200" dirty="0"/>
              <a:t>　サンドイッチは２０個あります。</a:t>
            </a:r>
          </a:p>
          <a:p>
            <a:endParaRPr lang="ja-JP" altLang="en-US" sz="1200" dirty="0"/>
          </a:p>
          <a:p>
            <a:r>
              <a:rPr lang="ja-JP" altLang="en-US" sz="1200" dirty="0"/>
              <a:t>　スタッフのお昼のごみは運営側で回収します。スタッフ控室のごみ袋に捨ててください。</a:t>
            </a:r>
          </a:p>
          <a:p>
            <a:r>
              <a:rPr lang="ja-JP" altLang="en-US" sz="1200" dirty="0"/>
              <a:t>　参加者のごみは持ち帰りをお願いしています。預からずに持ち帰りをお願いしてください。</a:t>
            </a:r>
          </a:p>
          <a:p>
            <a:endParaRPr lang="ja-JP" altLang="en-US" sz="1200" dirty="0"/>
          </a:p>
          <a:p>
            <a:r>
              <a:rPr lang="ja-JP" altLang="en-US" sz="1200" dirty="0"/>
              <a:t>■ 当日打ち上げ</a:t>
            </a:r>
          </a:p>
          <a:p>
            <a:r>
              <a:rPr lang="ja-JP" altLang="en-US" sz="1200" dirty="0"/>
              <a:t>　閉会式終了後は食堂にて軽食を用意しています。予定のある方以外はぜひ参加してください。</a:t>
            </a:r>
          </a:p>
          <a:p>
            <a:endParaRPr lang="ja-JP" altLang="en-US" sz="1200" dirty="0"/>
          </a:p>
          <a:p>
            <a:r>
              <a:rPr lang="ja-JP" altLang="en-US" sz="1200" dirty="0"/>
              <a:t>■ ワークショップ、キャンパス見学</a:t>
            </a:r>
          </a:p>
          <a:p>
            <a:r>
              <a:rPr lang="ja-JP" altLang="en-US" sz="1200" dirty="0"/>
              <a:t>　割り当てられたサポートが終了して手空きになった場合、ワークショップを見学したり、</a:t>
            </a:r>
            <a:endParaRPr lang="en-US" altLang="ja-JP" sz="1200" dirty="0"/>
          </a:p>
          <a:p>
            <a:r>
              <a:rPr lang="ja-JP" altLang="en-US" sz="1200" dirty="0"/>
              <a:t>　キャンパス見学の引率に参加したりと、みなさんも積極的にイベントを楽しんでください。</a:t>
            </a:r>
          </a:p>
          <a:p>
            <a:r>
              <a:rPr lang="ja-JP" altLang="en-US" sz="1200" dirty="0"/>
              <a:t>　→ スタッフリーダーに一声かけてください。</a:t>
            </a:r>
          </a:p>
        </p:txBody>
      </p:sp>
      <p:graphicFrame>
        <p:nvGraphicFramePr>
          <p:cNvPr id="15" name="表 16">
            <a:extLst>
              <a:ext uri="{FF2B5EF4-FFF2-40B4-BE49-F238E27FC236}">
                <a16:creationId xmlns:a16="http://schemas.microsoft.com/office/drawing/2014/main" id="{74ACF000-0F94-26FB-7271-2F366A40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9451"/>
              </p:ext>
            </p:extLst>
          </p:nvPr>
        </p:nvGraphicFramePr>
        <p:xfrm>
          <a:off x="681183" y="3662588"/>
          <a:ext cx="5289960" cy="250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320">
                  <a:extLst>
                    <a:ext uri="{9D8B030D-6E8A-4147-A177-3AD203B41FA5}">
                      <a16:colId xmlns:a16="http://schemas.microsoft.com/office/drawing/2014/main" val="3615201107"/>
                    </a:ext>
                  </a:extLst>
                </a:gridCol>
                <a:gridCol w="1763320">
                  <a:extLst>
                    <a:ext uri="{9D8B030D-6E8A-4147-A177-3AD203B41FA5}">
                      <a16:colId xmlns:a16="http://schemas.microsoft.com/office/drawing/2014/main" val="3740998492"/>
                    </a:ext>
                  </a:extLst>
                </a:gridCol>
                <a:gridCol w="1763320">
                  <a:extLst>
                    <a:ext uri="{9D8B030D-6E8A-4147-A177-3AD203B41FA5}">
                      <a16:colId xmlns:a16="http://schemas.microsoft.com/office/drawing/2014/main" val="289319456"/>
                    </a:ext>
                  </a:extLst>
                </a:gridCol>
              </a:tblGrid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役職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電話番号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8525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rgbClr val="FF0000"/>
                          </a:solidFill>
                        </a:rPr>
                        <a:t>スタッフリーダー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島影　洋子</a:t>
                      </a:r>
                      <a:r>
                        <a:rPr kumimoji="1" lang="ja-JP" altLang="en-US" sz="1400" b="1">
                          <a:solidFill>
                            <a:srgbClr val="FF0000"/>
                          </a:solidFill>
                        </a:rPr>
                        <a:t>（ひろこ）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kern="1200" dirty="0">
                          <a:solidFill>
                            <a:srgbClr val="FF0000"/>
                          </a:solidFill>
                          <a:effectLst/>
                        </a:rPr>
                        <a:t>090-2558-0225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68461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会津チャンピオン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島影　亮輔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080-2073-9204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8346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喜多方チャンピオン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遠藤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090-5198-7538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01857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白河チャンピオン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黒石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090-6250-5389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97296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矢吹チャンピオン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岡嶋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090-8009-2850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03877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三春チャンピオン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瀬戸山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090-2248-3609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4478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二本松チャンピオン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丹治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kern="1200" dirty="0">
                          <a:solidFill>
                            <a:schemeClr val="dk1"/>
                          </a:solidFill>
                          <a:effectLst/>
                        </a:rPr>
                        <a:t>090-3646-5331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7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120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308</TotalTime>
  <Words>290</Words>
  <Application>Microsoft Office PowerPoint</Application>
  <PresentationFormat>A4 210 x 297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HDOfficeLightV0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亮輔 島影</dc:creator>
  <cp:lastModifiedBy>亮輔 島影</cp:lastModifiedBy>
  <cp:revision>10</cp:revision>
  <cp:lastPrinted>2023-06-16T13:20:08Z</cp:lastPrinted>
  <dcterms:created xsi:type="dcterms:W3CDTF">2023-02-17T03:39:57Z</dcterms:created>
  <dcterms:modified xsi:type="dcterms:W3CDTF">2023-06-16T13:29:23Z</dcterms:modified>
</cp:coreProperties>
</file>