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3262D77-8B01-42F2-907F-473E48ADDC2E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66000" y="301320"/>
            <a:ext cx="5283000" cy="16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5400">
                <a:latin typeface="Arial"/>
              </a:rPr>
              <a:t>Micro:bit Pumpkin Candle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693000" y="1769040"/>
            <a:ext cx="5454000" cy="5421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E" sz="3200">
                <a:latin typeface="Arial"/>
              </a:rPr>
              <a:t>Use a Micro:bit instead of a candle to light up a pumpkin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Challenges: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"/>
            </a:pPr>
            <a:r>
              <a:rPr lang="en-IE" sz="3200">
                <a:latin typeface="Arial"/>
              </a:rPr>
              <a:t>Design your own light patterns to make the lights flicker like a real candle.</a:t>
            </a:r>
            <a:endParaRPr/>
          </a:p>
          <a:p>
            <a:pPr>
              <a:buSzPct val="45000"/>
              <a:buFont typeface="StarSymbol"/>
              <a:buChar char=""/>
            </a:pPr>
            <a:r>
              <a:rPr lang="en-IE" sz="3200">
                <a:latin typeface="Arial"/>
              </a:rPr>
              <a:t>Add extra light patterns.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74000" y="114840"/>
            <a:ext cx="3837600" cy="735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