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FDBC-15CD-4E78-8732-B0D7EC00803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5AD-7320-48F0-AF1D-37687332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FDBC-15CD-4E78-8732-B0D7EC00803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5AD-7320-48F0-AF1D-37687332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8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FDBC-15CD-4E78-8732-B0D7EC00803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5AD-7320-48F0-AF1D-37687332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FDBC-15CD-4E78-8732-B0D7EC00803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5AD-7320-48F0-AF1D-37687332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0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FDBC-15CD-4E78-8732-B0D7EC00803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5AD-7320-48F0-AF1D-37687332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0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FDBC-15CD-4E78-8732-B0D7EC00803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5AD-7320-48F0-AF1D-37687332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FDBC-15CD-4E78-8732-B0D7EC00803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5AD-7320-48F0-AF1D-37687332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6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FDBC-15CD-4E78-8732-B0D7EC00803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5AD-7320-48F0-AF1D-37687332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0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FDBC-15CD-4E78-8732-B0D7EC00803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5AD-7320-48F0-AF1D-37687332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9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FDBC-15CD-4E78-8732-B0D7EC00803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5AD-7320-48F0-AF1D-37687332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4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FDBC-15CD-4E78-8732-B0D7EC00803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B5AD-7320-48F0-AF1D-37687332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5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5FDBC-15CD-4E78-8732-B0D7EC00803C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B5AD-7320-48F0-AF1D-37687332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0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Micro-bit counter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Getting started with BBC  Micro-bit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883192"/>
            <a:ext cx="74803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4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our goal?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Press button “A” , counter number minus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/>
              <a:t>2. Press button “B” , counter number plus 1 </a:t>
            </a:r>
          </a:p>
          <a:p>
            <a:r>
              <a:rPr lang="en-US" dirty="0"/>
              <a:t>3. Press button “A”、“B” together, counter number become </a:t>
            </a:r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8680"/>
            <a:ext cx="74803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3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https://makecode.microbit.org/#</a:t>
            </a:r>
            <a:endParaRPr lang="en-US" sz="3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1772816"/>
            <a:ext cx="791527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8680"/>
            <a:ext cx="74803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our counter to ZERO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212"/>
            <a:ext cx="39814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72066"/>
            <a:ext cx="3209602" cy="121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8680"/>
            <a:ext cx="74803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6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Input and decisions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81212"/>
            <a:ext cx="43719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916832"/>
            <a:ext cx="38766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8680"/>
            <a:ext cx="74803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count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5"/>
            <a:ext cx="7086306" cy="244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09120"/>
            <a:ext cx="818357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8680"/>
            <a:ext cx="74803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7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Counting forever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14391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8680"/>
            <a:ext cx="74803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8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 it and save it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5" y="2780928"/>
            <a:ext cx="793888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8680"/>
            <a:ext cx="74803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1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Drag it and drop it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83966"/>
            <a:ext cx="4392488" cy="465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8680"/>
            <a:ext cx="74803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0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77</Words>
  <Application>Microsoft Office PowerPoint</Application>
  <PresentationFormat>On-screen Show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Micro-bit counter</vt:lpstr>
      <vt:lpstr>What’s our goal?</vt:lpstr>
      <vt:lpstr>https://makecode.microbit.org/#</vt:lpstr>
      <vt:lpstr>Set our counter to ZERO</vt:lpstr>
      <vt:lpstr>Input and decisions</vt:lpstr>
      <vt:lpstr>Click to count</vt:lpstr>
      <vt:lpstr>Counting forever</vt:lpstr>
      <vt:lpstr>Name it and save it</vt:lpstr>
      <vt:lpstr>Drag it and drop it</vt:lpstr>
    </vt:vector>
  </TitlesOfParts>
  <Company>Avaya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Micro-bit counter</dc:title>
  <dc:creator>reillyw</dc:creator>
  <cp:lastModifiedBy>reillyw</cp:lastModifiedBy>
  <cp:revision>5</cp:revision>
  <dcterms:created xsi:type="dcterms:W3CDTF">2017-10-14T09:46:02Z</dcterms:created>
  <dcterms:modified xsi:type="dcterms:W3CDTF">2017-10-14T10:28:58Z</dcterms:modified>
</cp:coreProperties>
</file>